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61" r:id="rId4"/>
    <p:sldMasterId id="2147483885" r:id="rId5"/>
  </p:sldMasterIdLst>
  <p:notesMasterIdLst>
    <p:notesMasterId r:id="rId23"/>
  </p:notesMasterIdLst>
  <p:handoutMasterIdLst>
    <p:handoutMasterId r:id="rId24"/>
  </p:handoutMasterIdLst>
  <p:sldIdLst>
    <p:sldId id="398" r:id="rId6"/>
    <p:sldId id="399" r:id="rId7"/>
    <p:sldId id="441" r:id="rId8"/>
    <p:sldId id="424" r:id="rId9"/>
    <p:sldId id="433" r:id="rId10"/>
    <p:sldId id="865" r:id="rId11"/>
    <p:sldId id="434" r:id="rId12"/>
    <p:sldId id="462" r:id="rId13"/>
    <p:sldId id="427" r:id="rId14"/>
    <p:sldId id="458" r:id="rId15"/>
    <p:sldId id="461" r:id="rId16"/>
    <p:sldId id="435" r:id="rId17"/>
    <p:sldId id="443" r:id="rId18"/>
    <p:sldId id="437" r:id="rId19"/>
    <p:sldId id="438" r:id="rId20"/>
    <p:sldId id="439" r:id="rId21"/>
    <p:sldId id="44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2C0F31-1FFA-DFFA-235D-2E588955B6F8}" name="Mackenzie Gemme" initials="MG" userId="S::Mackenzie@impactteendrivers.org::83a20608-514e-45b1-9fc3-ef0cef931cfb" providerId="AD"/>
  <p188:author id="{FCA23E6A-C55B-8033-93E0-7FE44A3E9CA9}" name="Kel McBride" initials="" userId="S::Kel@impactteendrivers.org::73fe4397-b5bd-4c93-b796-2e53a56638f9" providerId="AD"/>
  <p188:author id="{32D40E9F-1996-C600-50B1-FB6A98E2C297}" name="Kelly Browning, Ph.D." initials="KKB" userId="Kelly Browning, Ph.D." providerId="None"/>
  <p188:author id="{AEA66ECE-EDFA-E819-673C-67D48B57BE7D}" name="Kel McBride" initials="KM" userId="S::kel@impactteendrivers.org::73fe4397-b5bd-4c93-b796-2e53a56638f9" providerId="AD"/>
  <p188:author id="{CF56F1E7-9552-D138-0EDB-36A83E42FA78}" name="Alison Sorscher" initials="AS" userId="S::Alison@impactteendrivers.org::10acdae9-b65e-4034-be14-77c7f8242217" providerId="AD"/>
  <p188:author id="{C38D6FF4-FD98-8062-ABB3-7A86F831CCED}" name="Kelly Browning" initials="KB" userId="S::kbrowning@impactteendrivers.org::053bfaae-1840-448f-808d-df1ce9dfae47" providerId="AD"/>
  <p188:author id="{4137CFF4-69CA-7D57-5EA5-A4015D731C47}" name="Carol Green" initials="" userId="S::Carol@impactteendrivers.org::5207fd00-b5fd-4342-829b-d5211c402b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4B6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autoAdjust="0"/>
    <p:restoredTop sz="69542" autoAdjust="0"/>
  </p:normalViewPr>
  <p:slideViewPr>
    <p:cSldViewPr snapToGrid="0">
      <p:cViewPr varScale="1">
        <p:scale>
          <a:sx n="44" d="100"/>
          <a:sy n="44" d="100"/>
        </p:scale>
        <p:origin x="1120" y="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7830-0032-42FE-BB7D-4D0AEAE76A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6D4F4FE-5BC5-49AA-86B9-F8316897080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D8D8C1-C93D-42CA-9A97-FF499558D459}" type="datetimeFigureOut">
              <a:rPr lang="en-US" smtClean="0"/>
              <a:t>6/7/2024</a:t>
            </a:fld>
            <a:endParaRPr lang="en-US"/>
          </a:p>
        </p:txBody>
      </p:sp>
      <p:sp>
        <p:nvSpPr>
          <p:cNvPr id="4" name="Footer Placeholder 3">
            <a:extLst>
              <a:ext uri="{FF2B5EF4-FFF2-40B4-BE49-F238E27FC236}">
                <a16:creationId xmlns:a16="http://schemas.microsoft.com/office/drawing/2014/main" id="{8B6F02CC-5414-4BB2-A7DD-9EF9BB13A4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E891B5D-A255-454F-9ABC-4D3310921B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5B3D83-8D1A-4DFC-A85C-775CC8A19941}" type="slidenum">
              <a:rPr lang="en-US" smtClean="0"/>
              <a:t>‹#›</a:t>
            </a:fld>
            <a:endParaRPr lang="en-US"/>
          </a:p>
        </p:txBody>
      </p:sp>
    </p:spTree>
    <p:extLst>
      <p:ext uri="{BB962C8B-B14F-4D97-AF65-F5344CB8AC3E}">
        <p14:creationId xmlns:p14="http://schemas.microsoft.com/office/powerpoint/2010/main" val="211077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46F56-1468-4900-AFBA-9E5EE306BC08}" type="datetimeFigureOut">
              <a:rPr lang="en-US" smtClean="0"/>
              <a:t>6/7/2024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02109-9DB5-4930-9529-97D0F7F71D9D}" type="slidenum">
              <a:rPr lang="en-US" smtClean="0"/>
              <a:t>‹#›</a:t>
            </a:fld>
            <a:endParaRPr lang="en-US"/>
          </a:p>
        </p:txBody>
      </p:sp>
    </p:spTree>
    <p:extLst>
      <p:ext uri="{BB962C8B-B14F-4D97-AF65-F5344CB8AC3E}">
        <p14:creationId xmlns:p14="http://schemas.microsoft.com/office/powerpoint/2010/main" val="2404545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3v9KoFaLx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dirty="0">
                <a:solidFill>
                  <a:srgbClr val="000000"/>
                </a:solidFill>
                <a:effectLst/>
                <a:latin typeface="Poppins" panose="00000500000000000000" pitchFamily="2" charset="0"/>
                <a:ea typeface="Microsoft Sans Serif" panose="020B0604020202020204" pitchFamily="34" charset="0"/>
              </a:rPr>
              <a:t>Navigating the Passenger Power Curriculum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000000"/>
                </a:solidFill>
                <a:effectLst/>
                <a:latin typeface="Poppins" panose="00000500000000000000" pitchFamily="2" charset="0"/>
                <a:ea typeface="Microsoft Sans Serif" panose="020B0604020202020204" pitchFamily="34" charset="0"/>
              </a:rPr>
              <a:t>There are dedicated Facilitator Guides and Slide Decks divided by age groups:  PreK-1</a:t>
            </a:r>
            <a:r>
              <a:rPr lang="en-US" sz="1200" b="0" baseline="30000" dirty="0">
                <a:solidFill>
                  <a:srgbClr val="000000"/>
                </a:solidFill>
                <a:effectLst/>
                <a:latin typeface="Poppins" panose="00000500000000000000" pitchFamily="2" charset="0"/>
                <a:ea typeface="Microsoft Sans Serif" panose="020B0604020202020204" pitchFamily="34" charset="0"/>
              </a:rPr>
              <a:t>st</a:t>
            </a:r>
            <a:r>
              <a:rPr lang="en-US" sz="1200" b="0" dirty="0">
                <a:solidFill>
                  <a:srgbClr val="000000"/>
                </a:solidFill>
                <a:effectLst/>
                <a:latin typeface="Poppins" panose="00000500000000000000" pitchFamily="2" charset="0"/>
                <a:ea typeface="Microsoft Sans Serif" panose="020B0604020202020204" pitchFamily="34" charset="0"/>
              </a:rPr>
              <a:t> grade, 2</a:t>
            </a:r>
            <a:r>
              <a:rPr lang="en-US" sz="1200" b="0" baseline="30000" dirty="0">
                <a:solidFill>
                  <a:srgbClr val="000000"/>
                </a:solidFill>
                <a:effectLst/>
                <a:latin typeface="Poppins" panose="00000500000000000000" pitchFamily="2" charset="0"/>
                <a:ea typeface="Microsoft Sans Serif" panose="020B0604020202020204" pitchFamily="34" charset="0"/>
              </a:rPr>
              <a:t>nd</a:t>
            </a:r>
            <a:r>
              <a:rPr lang="en-US" sz="1200" b="0" dirty="0">
                <a:solidFill>
                  <a:srgbClr val="000000"/>
                </a:solidFill>
                <a:effectLst/>
                <a:latin typeface="Poppins" panose="00000500000000000000" pitchFamily="2" charset="0"/>
                <a:ea typeface="Microsoft Sans Serif" panose="020B0604020202020204" pitchFamily="34" charset="0"/>
              </a:rPr>
              <a:t>-3</a:t>
            </a:r>
            <a:r>
              <a:rPr lang="en-US" sz="1200" b="0" baseline="30000" dirty="0">
                <a:solidFill>
                  <a:srgbClr val="000000"/>
                </a:solidFill>
                <a:effectLst/>
                <a:latin typeface="Poppins" panose="00000500000000000000" pitchFamily="2" charset="0"/>
                <a:ea typeface="Microsoft Sans Serif" panose="020B0604020202020204" pitchFamily="34" charset="0"/>
              </a:rPr>
              <a:t>rd</a:t>
            </a:r>
            <a:r>
              <a:rPr lang="en-US" sz="1200" b="0" dirty="0">
                <a:solidFill>
                  <a:srgbClr val="000000"/>
                </a:solidFill>
                <a:effectLst/>
                <a:latin typeface="Poppins" panose="00000500000000000000" pitchFamily="2" charset="0"/>
                <a:ea typeface="Microsoft Sans Serif" panose="020B0604020202020204" pitchFamily="34" charset="0"/>
              </a:rPr>
              <a:t> grade, and 4</a:t>
            </a:r>
            <a:r>
              <a:rPr lang="en-US" sz="1200" b="0" baseline="30000" dirty="0">
                <a:solidFill>
                  <a:srgbClr val="000000"/>
                </a:solidFill>
                <a:effectLst/>
                <a:latin typeface="Poppins" panose="00000500000000000000" pitchFamily="2" charset="0"/>
                <a:ea typeface="Microsoft Sans Serif" panose="020B0604020202020204" pitchFamily="34" charset="0"/>
              </a:rPr>
              <a:t>th</a:t>
            </a:r>
            <a:r>
              <a:rPr lang="en-US" sz="1200" b="0" dirty="0">
                <a:solidFill>
                  <a:srgbClr val="000000"/>
                </a:solidFill>
                <a:effectLst/>
                <a:latin typeface="Poppins" panose="00000500000000000000" pitchFamily="2" charset="0"/>
                <a:ea typeface="Microsoft Sans Serif" panose="020B0604020202020204" pitchFamily="34" charset="0"/>
              </a:rPr>
              <a:t>-5</a:t>
            </a:r>
            <a:r>
              <a:rPr lang="en-US" sz="1200" b="0" baseline="30000" dirty="0">
                <a:solidFill>
                  <a:srgbClr val="000000"/>
                </a:solidFill>
                <a:effectLst/>
                <a:latin typeface="Poppins" panose="00000500000000000000" pitchFamily="2" charset="0"/>
                <a:ea typeface="Microsoft Sans Serif" panose="020B0604020202020204" pitchFamily="34" charset="0"/>
              </a:rPr>
              <a:t>th</a:t>
            </a:r>
            <a:r>
              <a:rPr lang="en-US" sz="1200" b="0" dirty="0">
                <a:solidFill>
                  <a:srgbClr val="000000"/>
                </a:solidFill>
                <a:effectLst/>
                <a:latin typeface="Poppins" panose="00000500000000000000" pitchFamily="2" charset="0"/>
                <a:ea typeface="Microsoft Sans Serif" panose="020B0604020202020204" pitchFamily="34" charset="0"/>
              </a:rPr>
              <a:t> grade.  The content is age appropriate with the same powerful message of passenger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000000"/>
                </a:solidFill>
                <a:effectLst/>
                <a:latin typeface="Poppins" panose="00000500000000000000" pitchFamily="2" charset="0"/>
                <a:ea typeface="Microsoft Sans Serif" panose="020B0604020202020204" pitchFamily="34" charset="0"/>
              </a:rPr>
              <a:t>The related Passenger Power Facilitator Guide includes detailed instructions for the lessons, activities as well as printable materials to use in the presentation.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000000"/>
                </a:solidFill>
                <a:effectLst/>
                <a:latin typeface="Poppins" panose="00000500000000000000" pitchFamily="2" charset="0"/>
                <a:ea typeface="Microsoft Sans Serif" panose="020B0604020202020204" pitchFamily="34" charset="0"/>
              </a:rPr>
              <a:t>A Safety Day Lesson Plan is available using the same slides in this slide deck but spread across multiple days.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593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Connection to Pedestrian Safety (Slide 10 &amp; 11) – 4 to 5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Ask students</a:t>
            </a:r>
            <a:r>
              <a:rPr lang="en-US" sz="1800" i="1" dirty="0">
                <a:solidFill>
                  <a:srgbClr val="000000"/>
                </a:solidFill>
                <a:effectLst/>
                <a:latin typeface="Poppins" panose="00000500000000000000" pitchFamily="2" charset="0"/>
                <a:ea typeface="Microsoft Sans Serif" panose="020B0604020202020204" pitchFamily="34" charset="0"/>
              </a:rPr>
              <a:t>: "How do you stay safe on the sidewalk?”</a:t>
            </a:r>
            <a:r>
              <a:rPr lang="en-US" sz="1800" dirty="0">
                <a:solidFill>
                  <a:srgbClr val="000000"/>
                </a:solidFill>
                <a:effectLst/>
                <a:latin typeface="Poppins" panose="00000500000000000000" pitchFamily="2" charset="0"/>
                <a:ea typeface="Microsoft Sans Serif" panose="020B0604020202020204" pitchFamily="34" charset="0"/>
              </a:rPr>
              <a:t> Follow up questions:</a:t>
            </a:r>
            <a:r>
              <a:rPr lang="en-US" sz="1800" i="1" dirty="0">
                <a:solidFill>
                  <a:srgbClr val="000000"/>
                </a:solidFill>
                <a:effectLst/>
                <a:latin typeface="Poppins" panose="00000500000000000000" pitchFamily="2" charset="0"/>
                <a:ea typeface="Microsoft Sans Serif" panose="020B0604020202020204" pitchFamily="34" charset="0"/>
              </a:rPr>
              <a:t> “How is this similar to staying safe in the car?”</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Encourage students to raise their hand and take 3-4 answers from the class.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Listen for answers like looking both ways before crossing the street, wearing a helmet when on a bike or scooter, or looking and listening for cars.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fld id="{EDA29696-2BE8-442F-AE32-06B5202A784A}" type="slidenum">
              <a:rPr lang="en-US" smtClean="0"/>
              <a:t>10</a:t>
            </a:fld>
            <a:endParaRPr lang="en-US"/>
          </a:p>
        </p:txBody>
      </p:sp>
    </p:spTree>
    <p:extLst>
      <p:ext uri="{BB962C8B-B14F-4D97-AF65-F5344CB8AC3E}">
        <p14:creationId xmlns:p14="http://schemas.microsoft.com/office/powerpoint/2010/main" val="4008862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Continued - Connection to Pedestrian Safety (Slide 10 &amp; 11) – 4 to 5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Ask them to share what unsafe behaviors they see happening in the example picture of walkers, bike riders, and skateboarders.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Make the direct connection for the follow up question: “By using your looking eyes, listening ears, and wearing a helmet while on a bike, scooter, skates or skateboard, you can be safe on the sidewalks. This is like how we can stay safe in the car! The driver is focused, the passengers are calm, and everyone wears their seat belt!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i="1" dirty="0">
                <a:solidFill>
                  <a:srgbClr val="000000"/>
                </a:solidFill>
                <a:effectLst/>
                <a:latin typeface="Poppins" panose="00000500000000000000" pitchFamily="2" charset="0"/>
                <a:ea typeface="Microsoft Sans Serif" panose="020B0604020202020204" pitchFamily="34" charset="0"/>
              </a:rPr>
              <a:t>Optional: </a:t>
            </a:r>
            <a:r>
              <a:rPr lang="en-US" sz="1800" dirty="0">
                <a:solidFill>
                  <a:srgbClr val="000000"/>
                </a:solidFill>
                <a:effectLst/>
                <a:latin typeface="Poppins" panose="00000500000000000000" pitchFamily="2" charset="0"/>
                <a:ea typeface="Microsoft Sans Serif" panose="020B0604020202020204" pitchFamily="34" charset="0"/>
              </a:rPr>
              <a:t>If the group is playing Red Light, Green Light next, use this segue: “Now we’ll practice being focused and using looking eyes and listening ears while playing a game.”</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775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Red Light, Green Light Activity (Slide 10)- up to 10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i="1" dirty="0">
                <a:solidFill>
                  <a:srgbClr val="365F91"/>
                </a:solidFill>
                <a:effectLst/>
                <a:latin typeface="Poppins" panose="00000500000000000000" pitchFamily="2" charset="0"/>
                <a:ea typeface="Microsoft Sans Serif" panose="020B0604020202020204" pitchFamily="34" charset="0"/>
              </a:rPr>
              <a:t>Optional based on time and space</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Detailed instructions can be found on the related Activity Sheet in the Passenger Power Facilitator Guide.</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There is a printable template within the Activities section of the guide to use in creating the signs.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dirty="0">
                <a:solidFill>
                  <a:srgbClr val="000000"/>
                </a:solidFill>
                <a:effectLst/>
                <a:latin typeface="Poppins" panose="00000500000000000000" pitchFamily="2" charset="0"/>
                <a:ea typeface="Microsoft Sans Serif" panose="020B0604020202020204" pitchFamily="34" charset="0"/>
              </a:rPr>
              <a:t> </a:t>
            </a:r>
            <a:endParaRPr lang="en-US" sz="1800" dirty="0">
              <a:solidFill>
                <a:srgbClr val="000000"/>
              </a:solidFill>
              <a:effectLst/>
              <a:latin typeface="Calibri" panose="020F0502020204030204" pitchFamily="34" charset="0"/>
              <a:ea typeface="Microsoft Sans Serif" panose="020B0604020202020204" pitchFamily="34" charset="0"/>
            </a:endParaRPr>
          </a:p>
          <a:p>
            <a:pPr algn="l" rtl="0" fontAlgn="base"/>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026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Passenger Safety Crossword Puzzle Activity (Slide 13) - up to 10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i="1" dirty="0">
                <a:solidFill>
                  <a:srgbClr val="002060"/>
                </a:solidFill>
                <a:effectLst/>
                <a:latin typeface="Poppins" panose="00000500000000000000" pitchFamily="2" charset="0"/>
                <a:ea typeface="Microsoft Sans Serif" panose="020B0604020202020204" pitchFamily="34" charset="0"/>
              </a:rPr>
              <a:t>Optional based on time. </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Pass out the Passenger Safety Crossword Puzzle. You can make it a contest and offer a prize to the first three who complete the puzzle.  Go over the answers with the class after half the class has completed it and let them fill in the answers they may have missed.</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The Passenger Safety Crossword Puzzle and the Answer Key is within the Printable Materials section of the Passenger Power Facilitator Guide.</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4064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Show What You Know (Slides 14-16) - 2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Objective: Students can demonstrate what they know! This is to be done as a whole class.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Read the question out loud and ask the class to respond with the correct answer!</a:t>
            </a: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When all answers are displayed, clicking the mouse will hide the wrong answers so only the correct answer remains.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Advance through the three slides of questions.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lgn="l">
              <a:lnSpc>
                <a:spcPct val="115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390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Wrap Up (Slide 14-16) - 2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Objective: Students can demonstrate what they know! This is to be done as a whole class.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Read the question out loud and ask the class to respond with the correct answer!</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dirty="0">
                <a:solidFill>
                  <a:srgbClr val="161718"/>
                </a:solidFill>
                <a:effectLst/>
                <a:latin typeface="Poppins" panose="00000500000000000000" pitchFamily="2" charset="0"/>
                <a:ea typeface="Microsoft Sans Serif" panose="020B0604020202020204" pitchFamily="34" charset="0"/>
              </a:rPr>
              <a:t>When all answers are displayed, clicking the mouse will hide the wrong answers so only the correct answer remains.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Advance through the three slides of questions.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5728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Wrap Up (Slide 14-16) - 2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Objective: Students can demonstrate what they know! This is to be done as a whole class.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Read the question out loud and ask the class to respond with the correct answer!</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dirty="0">
                <a:solidFill>
                  <a:srgbClr val="161718"/>
                </a:solidFill>
                <a:effectLst/>
                <a:latin typeface="Poppins" panose="00000500000000000000" pitchFamily="2" charset="0"/>
                <a:ea typeface="Microsoft Sans Serif" panose="020B0604020202020204" pitchFamily="34" charset="0"/>
              </a:rPr>
              <a:t>When all answers are displayed, clicking the mouse will hide the wrong answers so only the correct answer remains.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Advance through the three slides of questions.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lgn="l">
              <a:lnSpc>
                <a:spcPct val="115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52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Wrap Up (Slide 17) - 2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Thank the students for their attention and participation. If you are a visitor, thank the educator for allowing you to come into the classroom.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Remind the students to be safe passengers and to speak up if something unsafe is happening in the car.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100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Say: “Let’s do the </a:t>
            </a:r>
            <a:r>
              <a:rPr lang="en-US" sz="1800" i="1" dirty="0">
                <a:solidFill>
                  <a:srgbClr val="000000"/>
                </a:solidFill>
                <a:effectLst/>
                <a:latin typeface="Poppins" panose="00000500000000000000" pitchFamily="2" charset="0"/>
                <a:ea typeface="Microsoft Sans Serif" panose="020B0604020202020204" pitchFamily="34" charset="0"/>
              </a:rPr>
              <a:t>Passenger Power</a:t>
            </a:r>
            <a:r>
              <a:rPr lang="en-US" sz="1800" dirty="0">
                <a:solidFill>
                  <a:srgbClr val="000000"/>
                </a:solidFill>
                <a:effectLst/>
                <a:latin typeface="Poppins" panose="00000500000000000000" pitchFamily="2" charset="0"/>
                <a:ea typeface="Microsoft Sans Serif" panose="020B0604020202020204" pitchFamily="34" charset="0"/>
              </a:rPr>
              <a:t> Cheer one more time!” (Or more if you have time for it) “Car Seat!” “Buckle!” “Passenger Power!” </a:t>
            </a:r>
            <a:br>
              <a:rPr lang="en-US" sz="1800" dirty="0">
                <a:solidFill>
                  <a:srgbClr val="000000"/>
                </a:solidFill>
                <a:effectLst/>
                <a:latin typeface="Poppins" panose="00000500000000000000" pitchFamily="2" charset="0"/>
                <a:ea typeface="Microsoft Sans Serif" panose="020B0604020202020204" pitchFamily="34" charset="0"/>
              </a:rPr>
            </a:b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6730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solidFill>
                  <a:srgbClr val="365F91"/>
                </a:solidFill>
                <a:effectLst/>
                <a:latin typeface="Poppins ExtraBold" panose="00000900000000000000" pitchFamily="2" charset="0"/>
                <a:ea typeface="Microsoft Sans Serif" panose="020B0604020202020204" pitchFamily="34" charset="0"/>
              </a:rPr>
              <a:t>Passenger Power Introduction (Slides 1-3) - </a:t>
            </a:r>
            <a:r>
              <a:rPr lang="en-US" sz="1200" i="1" dirty="0">
                <a:solidFill>
                  <a:srgbClr val="365F91"/>
                </a:solidFill>
                <a:effectLst/>
                <a:latin typeface="Poppins ExtraBold" panose="00000900000000000000" pitchFamily="2" charset="0"/>
                <a:ea typeface="Microsoft Sans Serif" panose="020B0604020202020204" pitchFamily="34" charset="0"/>
              </a:rPr>
              <a:t>5 minutes </a:t>
            </a: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Introduce yourself to the class and tell them you are going to introduce them to Captain Power! </a:t>
            </a:r>
            <a:endParaRPr lang="en-US" sz="1200" dirty="0">
              <a:solidFill>
                <a:srgbClr val="000000"/>
              </a:solidFill>
              <a:effectLst/>
              <a:latin typeface="Calibri" panose="020F0502020204030204" pitchFamily="34" charset="0"/>
              <a:ea typeface="Microsoft Sans Serif"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8685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solidFill>
                  <a:srgbClr val="365F91"/>
                </a:solidFill>
                <a:effectLst/>
                <a:latin typeface="Poppins ExtraBold" panose="00000900000000000000" pitchFamily="2" charset="0"/>
                <a:ea typeface="Microsoft Sans Serif" panose="020B0604020202020204" pitchFamily="34" charset="0"/>
              </a:rPr>
              <a:t>Passenger Power Introduction (Slides 1-3) - </a:t>
            </a:r>
            <a:r>
              <a:rPr lang="en-US" sz="1200" i="1" dirty="0">
                <a:solidFill>
                  <a:srgbClr val="365F91"/>
                </a:solidFill>
                <a:effectLst/>
                <a:latin typeface="Poppins ExtraBold" panose="00000900000000000000" pitchFamily="2" charset="0"/>
                <a:ea typeface="Microsoft Sans Serif" panose="020B0604020202020204" pitchFamily="34" charset="0"/>
              </a:rPr>
              <a:t>5 minutes</a:t>
            </a:r>
          </a:p>
          <a:p>
            <a:pPr marL="0" marR="0">
              <a:spcBef>
                <a:spcPts val="0"/>
              </a:spcBef>
              <a:spcAft>
                <a:spcPts val="0"/>
              </a:spcAft>
            </a:pPr>
            <a:r>
              <a:rPr lang="en-US" sz="1200" i="1" dirty="0">
                <a:solidFill>
                  <a:srgbClr val="365F91"/>
                </a:solidFill>
                <a:effectLst/>
                <a:latin typeface="Poppins ExtraBold" panose="000009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Ice Breaker question:</a:t>
            </a:r>
            <a:r>
              <a:rPr lang="en-US" sz="1200" i="1" dirty="0">
                <a:solidFill>
                  <a:srgbClr val="000000"/>
                </a:solidFill>
                <a:effectLst/>
                <a:latin typeface="Poppins" panose="00000500000000000000" pitchFamily="2" charset="0"/>
                <a:ea typeface="Microsoft Sans Serif" panose="020B0604020202020204" pitchFamily="34" charset="0"/>
              </a:rPr>
              <a:t> “Who helps you stay safe in the car? How do they help you?”</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Encourage students to raise their hand and take 3-4 answers from the class.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Acknowledge students have some great ways they are staying safe in the car. Then tell the students they are going to learn more about how to be a super safe passenger in a vehicle! </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DA29696-2BE8-442F-AE32-06B5202A784A}" type="slidenum">
              <a:rPr lang="en-US" smtClean="0"/>
              <a:t>3</a:t>
            </a:fld>
            <a:endParaRPr lang="en-US"/>
          </a:p>
        </p:txBody>
      </p:sp>
    </p:spTree>
    <p:extLst>
      <p:ext uri="{BB962C8B-B14F-4D97-AF65-F5344CB8AC3E}">
        <p14:creationId xmlns:p14="http://schemas.microsoft.com/office/powerpoint/2010/main" val="3439596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What’s Wrong with This Picture? (Slide 4) – 1 to 2 minutes</a:t>
            </a: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Printable Materials Resource:  you can print the matching page from the Passenger Power Facilitator Guide</a:t>
            </a: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Show students the distracted car ride picture and ask them to share what unsafe behaviors they see happening in the car. </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As students share the behaviors they see happening in the car, highlight that each of these behaviors are distracting to the driver and the rest of the passengers. </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Behaviors that should be addressed include: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Driver on phone (mind off driving, hand off wheel)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Driver looking at passenger (eyes off the road)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Front seat passenger looking at back seat (eyes off the road)</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passengers unbuckled (mind off driving)</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 throwing paper airplane at driver (eyes off road)</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 playing loud music with guitar (mind off driving, ears not alert)</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passengers standing up and not sitting in the seat/car seat (mind off driving, eyes off road) </a:t>
            </a:r>
            <a:endParaRPr lang="en-US"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446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Safe Car Ride, Unsafe Car Ride Activity (Slide 5) - 15 minutes</a:t>
            </a: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a:t>
            </a: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This activity will require 5 students to participate. You can pick students or ask the educator to pick 5 responsible volunteers.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100" b="1" i="1" dirty="0">
                <a:solidFill>
                  <a:srgbClr val="000000"/>
                </a:solidFill>
                <a:effectLst/>
                <a:latin typeface="Poppins" panose="00000500000000000000" pitchFamily="2" charset="0"/>
                <a:ea typeface="Microsoft Sans Serif" panose="020B0604020202020204" pitchFamily="34" charset="0"/>
              </a:rPr>
              <a:t>Materials</a:t>
            </a:r>
            <a:r>
              <a:rPr lang="en-US" sz="1100" dirty="0">
                <a:solidFill>
                  <a:srgbClr val="000000"/>
                </a:solidFill>
                <a:effectLst/>
                <a:latin typeface="Poppins" panose="00000500000000000000" pitchFamily="2" charset="0"/>
                <a:ea typeface="Microsoft Sans Serif" panose="020B0604020202020204" pitchFamily="34" charset="0"/>
              </a:rPr>
              <a:t>:  Arrange </a:t>
            </a:r>
            <a:r>
              <a:rPr lang="en-US" sz="1100" dirty="0">
                <a:solidFill>
                  <a:srgbClr val="161718"/>
                </a:solidFill>
                <a:effectLst/>
                <a:latin typeface="Poppins" panose="00000500000000000000" pitchFamily="2" charset="0"/>
                <a:ea typeface="Times New Roman" panose="02020603050405020304" pitchFamily="18" charset="0"/>
              </a:rPr>
              <a:t>five chairs in the front of the room with two chairs in the front and three in the back (to resemble the layout inside a car).  Props can be used such as a steering wheel, seat belts, costumes, etc.</a:t>
            </a:r>
          </a:p>
          <a:p>
            <a:pPr marL="457200" marR="0" lvl="1" indent="0">
              <a:spcBef>
                <a:spcPts val="600"/>
              </a:spcBef>
              <a:spcAft>
                <a:spcPts val="0"/>
              </a:spcAft>
              <a:buSzPts val="1100"/>
              <a:buFont typeface="+mj-lt"/>
              <a:buNone/>
            </a:pPr>
            <a:r>
              <a:rPr lang="en-US" sz="1100" b="1" i="1"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Roles</a:t>
            </a: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  There will be two different skits, the first will be an unsafe car ride and the second will be a safe car ride. Assign roles by whispering in their ear what role you want them to play. There are some examples of roles listed below.</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Driver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looking at the back seat to see what is going on</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Who can’t find a good song on the radio and keeps looking away to change the station</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Front seat passenger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Wants to sing every song as loud as possible and take selfies on their phone.</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Trying to play a card game with the driver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Back seat passengers</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unbuckling and getting out of their seat the whole car ride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Throwing snacks around the car and at the driver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Unbuckling the passenger next to them</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Kicks the back of the driver’s seat the whole ride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Wants the driver to look behind them at the silly face they are making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asking Aare we there yet?”</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saying they need to go to the bathroom</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228600" marR="0" lvl="0" indent="-228600">
              <a:spcBef>
                <a:spcPts val="600"/>
              </a:spcBef>
              <a:spcAft>
                <a:spcPts val="0"/>
              </a:spcAft>
              <a:buSzPts val="1100"/>
              <a:buFont typeface="+mj-lt"/>
              <a:buAutoNum type="arabicPeriod" startAt="3"/>
            </a:pPr>
            <a:r>
              <a:rPr lang="en-US" sz="1100" b="1" i="1" dirty="0">
                <a:solidFill>
                  <a:srgbClr val="161718"/>
                </a:solidFill>
                <a:effectLst/>
                <a:latin typeface="Poppins" panose="00000500000000000000" pitchFamily="2" charset="0"/>
                <a:ea typeface="Times New Roman" panose="02020603050405020304" pitchFamily="18" charset="0"/>
              </a:rPr>
              <a:t>Scenario</a:t>
            </a:r>
            <a:r>
              <a:rPr lang="en-US" sz="1100" dirty="0">
                <a:solidFill>
                  <a:srgbClr val="161718"/>
                </a:solidFill>
                <a:effectLst/>
                <a:latin typeface="Poppins" panose="00000500000000000000" pitchFamily="2" charset="0"/>
                <a:ea typeface="Times New Roman" panose="02020603050405020304" pitchFamily="18" charset="0"/>
              </a:rPr>
              <a:t>:  Engage the rest of the class by “setting the scene” or scenario.</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the park.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go get ice cream.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go get dinner in town.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just picked all the passengers up from school.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camp.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school.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When the class is ready, start the “unsafe car ride” scene and allow the students to play out their roles for about 1 -2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Tell students to “FREEZE” and ask the audience to share what they saw that was bad or unsafe behavior in that car ride (optional: record student responses on the board, flipchart, etc.)</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Make sure major distractions are addressed from the back seat passenger role examples provided above (</a:t>
            </a:r>
            <a:r>
              <a:rPr lang="en-US" sz="1100" dirty="0" err="1">
                <a:solidFill>
                  <a:srgbClr val="000000"/>
                </a:solidFill>
                <a:effectLst/>
                <a:latin typeface="Poppins" panose="00000500000000000000" pitchFamily="2" charset="0"/>
                <a:ea typeface="Microsoft Sans Serif" panose="020B0604020202020204" pitchFamily="34" charset="0"/>
              </a:rPr>
              <a:t>ie</a:t>
            </a:r>
            <a:r>
              <a:rPr lang="en-US" sz="1100" dirty="0">
                <a:solidFill>
                  <a:srgbClr val="000000"/>
                </a:solidFill>
                <a:effectLst/>
                <a:latin typeface="Poppins" panose="00000500000000000000" pitchFamily="2" charset="0"/>
                <a:ea typeface="Microsoft Sans Serif" panose="020B0604020202020204" pitchFamily="34" charset="0"/>
              </a:rPr>
              <a:t>. Playing the music too loud, asking the driver to turn around and look at you, throwing something at the driver, kicking the back of the driver’s seat, etc.) If not, say “What about… [any distraction that was not mentioned]? Ask, “Is there anything they DID NOT do?” to make it a safe car ride?  </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Now tell the students that they are going to show the class what a “safe car ride” looks like and allow students to play out their roles for about 1-2 minutes.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Explain to volunteers this time around they should make safe choices starting with putting on their seat belt (stay seated, talk quietly, not use cell phones, and the driver puts both hands on the wheel).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Allow the students to play out their roles for about 1 -2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Tell the volunteers to “FREEZE” and praise them for doing a much better job at being safe in the car! Ask the students to share the safe behaviors they saw in the car. </a:t>
            </a:r>
            <a:r>
              <a:rPr lang="en-US" sz="1100" dirty="0">
                <a:solidFill>
                  <a:srgbClr val="000000"/>
                </a:solidFill>
                <a:effectLst/>
                <a:latin typeface="Poppins" panose="00000500000000000000" pitchFamily="2" charset="0"/>
                <a:ea typeface="Microsoft Sans Serif" panose="020B0604020202020204" pitchFamily="34" charset="0"/>
              </a:rPr>
              <a:t>Be positive and upbeat!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If you choose, record student responses on the board or a flipchart.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Responses can be displayed in the classroom to remind students of the importance of being a safe passenger every time they get into the car.</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E85D185-D876-4A4B-A351-E623992245C2}" type="slidenum">
              <a:rPr lang="en-US" smtClean="0"/>
              <a:t>5</a:t>
            </a:fld>
            <a:endParaRPr lang="en-US"/>
          </a:p>
        </p:txBody>
      </p:sp>
    </p:spTree>
    <p:extLst>
      <p:ext uri="{BB962C8B-B14F-4D97-AF65-F5344CB8AC3E}">
        <p14:creationId xmlns:p14="http://schemas.microsoft.com/office/powerpoint/2010/main" val="675682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2463" y="493713"/>
            <a:ext cx="6013450" cy="3382962"/>
          </a:xfrm>
        </p:spPr>
      </p:sp>
      <p:sp>
        <p:nvSpPr>
          <p:cNvPr id="3" name="Notes Placeholder 2"/>
          <p:cNvSpPr>
            <a:spLocks noGrp="1"/>
          </p:cNvSpPr>
          <p:nvPr>
            <p:ph type="body" idx="1"/>
          </p:nvPr>
        </p:nvSpPr>
        <p:spPr>
          <a:xfrm>
            <a:off x="733211" y="3853436"/>
            <a:ext cx="5852160" cy="4802884"/>
          </a:xfrm>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Video:  Speak Up – Save A Life, Cognitive Distraction (Slide 6) – 5 minutes </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tabLst>
                <a:tab pos="457200" algn="l"/>
              </a:tabLst>
            </a:pPr>
            <a:r>
              <a:rPr lang="en-US" sz="1800" dirty="0">
                <a:solidFill>
                  <a:srgbClr val="000000"/>
                </a:solidFill>
                <a:effectLst/>
                <a:latin typeface="Poppins" panose="00000500000000000000" pitchFamily="2" charset="0"/>
                <a:ea typeface="Microsoft Sans Serif" panose="020B0604020202020204" pitchFamily="34" charset="0"/>
              </a:rPr>
              <a:t>Objective: Students will learn how to effectively speak up to their peers during unsafe situations. This video demonstrates a passenger causing a visual distraction for the driver and the backseat passenger speaking up calmly to keep the car ride safer.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tabLst>
                <a:tab pos="457200" algn="l"/>
              </a:tabLst>
            </a:pPr>
            <a:r>
              <a:rPr lang="en-US" sz="1800" dirty="0">
                <a:solidFill>
                  <a:srgbClr val="000000"/>
                </a:solidFill>
                <a:effectLst/>
                <a:latin typeface="Poppins" panose="00000500000000000000" pitchFamily="2" charset="0"/>
                <a:ea typeface="Microsoft Sans Serif" panose="020B0604020202020204" pitchFamily="34" charset="0"/>
              </a:rPr>
              <a:t>Facilitator Script: Who spoke up in this scenario? That's right, it was another passenger talking to the front seat passenger. The back seat passenger just spoke right up, "Hey!" What are some ways that you can speak up to a friend? (Have 1-2 students share their answers.) OK, maybe we just tell them plain and simple "Stop doing that," maybe we make it a little funny "I don't want the cafeteria pizza to be my last meal, please stop distracting the driver," or maybe we say something friendly "I like hanging out with you lots of place, let's not make it the hospital though, can you keep your eyes on the road?"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tabLst>
                <a:tab pos="457200" algn="l"/>
              </a:tabLst>
            </a:pPr>
            <a:r>
              <a:rPr lang="en-US" sz="1800" dirty="0">
                <a:solidFill>
                  <a:srgbClr val="000000"/>
                </a:solidFill>
                <a:effectLst/>
                <a:latin typeface="Poppins" panose="00000500000000000000" pitchFamily="2" charset="0"/>
                <a:ea typeface="Microsoft Sans Serif" panose="020B0604020202020204" pitchFamily="34" charset="0"/>
              </a:rPr>
              <a:t>Transition: OK, we've learned about different types of distraction and how we can choose to be a safe driver or passenger. Let's see just how much risk comes along with choices a teen driver could make and how things can be different.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tabLst>
                <a:tab pos="457200" algn="l"/>
              </a:tabLst>
            </a:pPr>
            <a:r>
              <a:rPr lang="en-US" sz="1800" dirty="0">
                <a:solidFill>
                  <a:srgbClr val="000000"/>
                </a:solidFill>
                <a:effectLst/>
                <a:latin typeface="Poppins" panose="00000500000000000000" pitchFamily="2" charset="0"/>
                <a:ea typeface="Microsoft Sans Serif" panose="020B0604020202020204" pitchFamily="34" charset="0"/>
              </a:rPr>
              <a:t>The "Speak Up, Save a Life-Cognitive Distraction" video is already included in the PowerPoint presentation deck. The video can also be accessed on YouTube: </a:t>
            </a:r>
            <a:r>
              <a:rPr lang="en-US" sz="1800" u="sng" dirty="0">
                <a:solidFill>
                  <a:srgbClr val="000000"/>
                </a:solidFill>
                <a:effectLst/>
                <a:latin typeface="Calibri" panose="020F0502020204030204" pitchFamily="34" charset="0"/>
                <a:ea typeface="Microsoft Sans Serif" panose="020B0604020202020204" pitchFamily="34" charset="0"/>
                <a:hlinkClick r:id="rId3"/>
              </a:rPr>
              <a:t>https://youtu.be/3v9KoFaLxPg</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1800"/>
              </a:spcBef>
              <a:spcAft>
                <a:spcPts val="1200"/>
              </a:spcAft>
            </a:pPr>
            <a:endParaRPr lang="en-US" sz="1200" dirty="0">
              <a:solidFill>
                <a:srgbClr val="000000"/>
              </a:solidFill>
              <a:effectLst/>
              <a:latin typeface="Calibri" panose="020F0502020204030204" pitchFamily="34" charset="0"/>
              <a:ea typeface="Microsoft Sans Serif" panose="020B0604020202020204" pitchFamily="34" charset="0"/>
            </a:endParaRPr>
          </a:p>
        </p:txBody>
      </p:sp>
      <p:sp>
        <p:nvSpPr>
          <p:cNvPr id="4" name="Slide Number Placeholder 3"/>
          <p:cNvSpPr>
            <a:spLocks noGrp="1"/>
          </p:cNvSpPr>
          <p:nvPr>
            <p:ph type="sldNum" sz="quarter" idx="5"/>
          </p:nvPr>
        </p:nvSpPr>
        <p:spPr>
          <a:xfrm>
            <a:off x="4145280" y="8412339"/>
            <a:ext cx="3169920" cy="50122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3B7B1-6A74-4E0E-AC68-56FEF83F986D}"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929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Passenger Power Safety Cheer (Slide 6) - 3 minutes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a:t>
            </a:r>
            <a:endParaRPr lang="en-US" sz="14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With enthusiasm, praise the students for showing a great car ride and how all the passengers did a great job using their voices, wearing seat belts, and staying in their car seats and booster seats.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Ask students: “Why is it important to wear seat belts in the car?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Get answers from students. </a:t>
            </a:r>
            <a:r>
              <a:rPr lang="en-US" sz="1100" i="1" dirty="0">
                <a:solidFill>
                  <a:srgbClr val="000000"/>
                </a:solidFill>
                <a:effectLst/>
                <a:latin typeface="Poppins" panose="00000500000000000000" pitchFamily="2" charset="0"/>
                <a:ea typeface="Microsoft Sans Serif" panose="020B0604020202020204" pitchFamily="34" charset="0"/>
              </a:rPr>
              <a:t>A seat belt helps keep you safe.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Remind students that every time they ride in the car, they should buckle up and how if someone in the car is unbuckled or not wearing their seat belt correctly, they could get hurt.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Conclude with “To keep us all safe, Captain Power created the “Passenger Power” Safety Cheer! You are going to learn it today! Ready?” (have students stand up – after demonstrating, you can break into groups and compete for the loudest cheer)</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1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457200" marR="0">
              <a:spcBef>
                <a:spcPts val="0"/>
              </a:spcBef>
              <a:spcAft>
                <a:spcPts val="0"/>
              </a:spcAft>
            </a:pPr>
            <a:r>
              <a:rPr lang="en-US" sz="1100" b="1" dirty="0">
                <a:solidFill>
                  <a:srgbClr val="000000"/>
                </a:solidFill>
                <a:effectLst/>
                <a:latin typeface="Poppins" panose="00000500000000000000" pitchFamily="2" charset="0"/>
                <a:ea typeface="Microsoft Sans Serif" panose="020B0604020202020204" pitchFamily="34" charset="0"/>
              </a:rPr>
              <a:t>How to do the Passenger Power Safety Cheer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“Seat Belt!”</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across your chest to your shoulder where you would grab the seat belt.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“Buckle!”</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across your chest with the seat belt as if you were to buckle in.</a:t>
            </a:r>
            <a:r>
              <a:rPr lang="en-US" sz="11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“Passenger Power!”</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Put both arms in the air with excitement! </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fld id="{EE85D185-D876-4A4B-A351-E623992245C2}" type="slidenum">
              <a:rPr lang="en-US" smtClean="0"/>
              <a:t>7</a:t>
            </a:fld>
            <a:endParaRPr lang="en-US"/>
          </a:p>
        </p:txBody>
      </p:sp>
    </p:spTree>
    <p:extLst>
      <p:ext uri="{BB962C8B-B14F-4D97-AF65-F5344CB8AC3E}">
        <p14:creationId xmlns:p14="http://schemas.microsoft.com/office/powerpoint/2010/main" val="80812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Video:  Be Your Own Hero (slide 8) – 5 minutes</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Clr>
                <a:srgbClr val="161718"/>
              </a:buClr>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Introduce the video by telling students that this is a fun video that focuses on being safe in a car. This video was made by a teen who wanted to help other people make safe choices in the car as passengers!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Clr>
                <a:srgbClr val="161718"/>
              </a:buClr>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Play Video </a:t>
            </a:r>
            <a:endParaRPr lang="en-US" sz="1800" dirty="0">
              <a:solidFill>
                <a:srgbClr val="000000"/>
              </a:solidFill>
              <a:effectLst/>
              <a:latin typeface="Calibri" panose="020F0502020204030204" pitchFamily="34" charset="0"/>
              <a:ea typeface="Microsoft Sans Serif" panose="020B0604020202020204" pitchFamily="34" charset="0"/>
            </a:endParaRPr>
          </a:p>
          <a:p>
            <a:pPr algn="l" rtl="0" fontAlgn="base"/>
            <a:endParaRPr lang="en-US"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490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Be Your Own Hero Video Activity (slide 9) - 10 minutes</a:t>
            </a:r>
          </a:p>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Tell students: “That video showed us ways we can be unsafe in a car, but that we can always change our behavior and make safe choices and become our own heroes.”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161718"/>
                </a:solidFill>
                <a:effectLst/>
                <a:latin typeface="Poppins" panose="00000500000000000000" pitchFamily="2" charset="0"/>
                <a:ea typeface="Microsoft Sans Serif" panose="020B0604020202020204" pitchFamily="34" charset="0"/>
              </a:rPr>
              <a:t>"It’s imagination time. I have a story about something unsafe that can happen in a car. I want you to imagine you are buckled up in the back seat while your parent or guardian is driving. It’s a sunny day and the radio is playing quietly. It is a safe car ride. Then, you hear the phone go “DING”. The driver reaches over, picks up the phone, and looks at the screen. </a:t>
            </a:r>
            <a:r>
              <a:rPr lang="en-US" sz="1800" b="1" dirty="0">
                <a:solidFill>
                  <a:srgbClr val="161718"/>
                </a:solidFill>
                <a:effectLst/>
                <a:latin typeface="Poppins" panose="00000500000000000000" pitchFamily="2" charset="0"/>
                <a:ea typeface="Microsoft Sans Serif" panose="020B0604020202020204" pitchFamily="34" charset="0"/>
              </a:rPr>
              <a:t>Think</a:t>
            </a:r>
            <a:r>
              <a:rPr lang="en-US" sz="1800" dirty="0">
                <a:solidFill>
                  <a:srgbClr val="161718"/>
                </a:solidFill>
                <a:effectLst/>
                <a:latin typeface="Poppins" panose="00000500000000000000" pitchFamily="2" charset="0"/>
                <a:ea typeface="Microsoft Sans Serif" panose="020B0604020202020204" pitchFamily="34" charset="0"/>
              </a:rPr>
              <a:t> to yourself or write it down on the worksheet - What would you say if that happened?"</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i="1" dirty="0">
                <a:solidFill>
                  <a:srgbClr val="161718"/>
                </a:solidFill>
                <a:effectLst/>
                <a:latin typeface="Poppins" panose="00000500000000000000" pitchFamily="2" charset="0"/>
                <a:ea typeface="Microsoft Sans Serif" panose="020B0604020202020204" pitchFamily="34" charset="0"/>
              </a:rPr>
              <a:t>Helpful Hint: If you are a visitor in the classroom, the teacher may have a procedure for partner discussion. If so, ask the teacher to organize the partners after you tell them to think about what they would say.</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b="1" dirty="0">
                <a:solidFill>
                  <a:srgbClr val="161718"/>
                </a:solidFill>
                <a:effectLst/>
                <a:latin typeface="Poppins" panose="00000500000000000000" pitchFamily="2" charset="0"/>
                <a:ea typeface="Microsoft Sans Serif" panose="020B0604020202020204" pitchFamily="34" charset="0"/>
              </a:rPr>
              <a:t>Pair</a:t>
            </a:r>
            <a:r>
              <a:rPr lang="en-US" sz="1800" dirty="0">
                <a:solidFill>
                  <a:srgbClr val="161718"/>
                </a:solidFill>
                <a:effectLst/>
                <a:latin typeface="Poppins" panose="00000500000000000000" pitchFamily="2" charset="0"/>
                <a:ea typeface="Microsoft Sans Serif" panose="020B0604020202020204" pitchFamily="34" charset="0"/>
              </a:rPr>
              <a:t> up: Students will turn and talk to their peer after you tell them to: “Quietly tell their partner what they would say about the unsafe situation.”   Walk around (or have the teacher do this) and listen to what pairs are saying.  </a:t>
            </a:r>
            <a:r>
              <a:rPr lang="en-US" sz="1800" dirty="0">
                <a:solidFill>
                  <a:srgbClr val="161718"/>
                </a:solidFill>
                <a:effectLst/>
                <a:latin typeface="Times New Roman" panose="02020603050405020304" pitchFamily="18" charset="0"/>
                <a:ea typeface="Microsoft Sans Serif" panose="020B0604020202020204" pitchFamily="34" charset="0"/>
              </a:rPr>
              <a:t>​</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b="1" dirty="0">
                <a:solidFill>
                  <a:srgbClr val="161718"/>
                </a:solidFill>
                <a:effectLst/>
                <a:latin typeface="Poppins" panose="00000500000000000000" pitchFamily="2" charset="0"/>
                <a:ea typeface="Microsoft Sans Serif" panose="020B0604020202020204" pitchFamily="34" charset="0"/>
              </a:rPr>
              <a:t>Share</a:t>
            </a:r>
            <a:r>
              <a:rPr lang="en-US" sz="1800" u="sng" dirty="0">
                <a:solidFill>
                  <a:srgbClr val="161718"/>
                </a:solidFill>
                <a:effectLst/>
                <a:latin typeface="Poppins" panose="00000500000000000000" pitchFamily="2" charset="0"/>
                <a:ea typeface="Microsoft Sans Serif" panose="020B0604020202020204" pitchFamily="34" charset="0"/>
              </a:rPr>
              <a:t>: </a:t>
            </a:r>
            <a:r>
              <a:rPr lang="en-US" sz="1800" dirty="0">
                <a:solidFill>
                  <a:srgbClr val="161718"/>
                </a:solidFill>
                <a:effectLst/>
                <a:latin typeface="Poppins" panose="00000500000000000000" pitchFamily="2" charset="0"/>
                <a:ea typeface="Microsoft Sans Serif" panose="020B0604020202020204" pitchFamily="34" charset="0"/>
              </a:rPr>
              <a:t>Emphasize the focus on how they can become their own heroes by asking students: “What are some ways that they can become your own hero when feeling unsafe in a car?” Then, call on some of the students (or have the teacher select them) to share their answers.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i="1" dirty="0">
                <a:solidFill>
                  <a:srgbClr val="161718"/>
                </a:solidFill>
                <a:effectLst/>
                <a:latin typeface="Poppins" panose="00000500000000000000" pitchFamily="2" charset="0"/>
                <a:ea typeface="Microsoft Sans Serif" panose="020B0604020202020204" pitchFamily="34" charset="0"/>
              </a:rPr>
              <a:t>Emphasize the importance of </a:t>
            </a:r>
            <a:r>
              <a:rPr lang="en-US" sz="1800" b="1" i="1" dirty="0">
                <a:solidFill>
                  <a:srgbClr val="161718"/>
                </a:solidFill>
                <a:effectLst/>
                <a:latin typeface="Poppins" panose="00000500000000000000" pitchFamily="2" charset="0"/>
                <a:ea typeface="Microsoft Sans Serif" panose="020B0604020202020204" pitchFamily="34" charset="0"/>
              </a:rPr>
              <a:t>speaking</a:t>
            </a:r>
            <a:r>
              <a:rPr lang="en-US" sz="1800" i="1" dirty="0">
                <a:solidFill>
                  <a:srgbClr val="161718"/>
                </a:solidFill>
                <a:effectLst/>
                <a:latin typeface="Poppins" panose="00000500000000000000" pitchFamily="2" charset="0"/>
                <a:ea typeface="Microsoft Sans Serif" panose="020B0604020202020204" pitchFamily="34" charset="0"/>
              </a:rPr>
              <a:t> </a:t>
            </a:r>
            <a:r>
              <a:rPr lang="en-US" sz="1800" b="1" i="1" dirty="0">
                <a:solidFill>
                  <a:srgbClr val="161718"/>
                </a:solidFill>
                <a:effectLst/>
                <a:latin typeface="Poppins" panose="00000500000000000000" pitchFamily="2" charset="0"/>
                <a:ea typeface="Microsoft Sans Serif" panose="020B0604020202020204" pitchFamily="34" charset="0"/>
              </a:rPr>
              <a:t>up</a:t>
            </a:r>
            <a:r>
              <a:rPr lang="en-US" sz="1800" i="1" dirty="0">
                <a:solidFill>
                  <a:srgbClr val="161718"/>
                </a:solidFill>
                <a:effectLst/>
                <a:latin typeface="Poppins" panose="00000500000000000000" pitchFamily="2" charset="0"/>
                <a:ea typeface="Microsoft Sans Serif" panose="020B0604020202020204" pitchFamily="34" charset="0"/>
              </a:rPr>
              <a:t>. The video shows the driver taking action to keep the passengers safe. Make sure the students know that their voice can be equally important and that they can be their own heroes.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dirty="0">
                <a:solidFill>
                  <a:srgbClr val="365F91"/>
                </a:solidFill>
                <a:effectLst/>
                <a:latin typeface="Poppins" panose="00000500000000000000" pitchFamily="2" charset="0"/>
                <a:ea typeface="Microsoft Sans Serif" panose="020B0604020202020204" pitchFamily="34" charset="0"/>
              </a:rPr>
              <a:t>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224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AED02D-5F8F-4126-981B-323D0BBF8AF8}" type="datetimeFigureOut">
              <a:rPr lang="en-US" smtClean="0"/>
              <a:t>6/7/2024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D7521626-D4F7-44D8-9D92-9388C406DB42}"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7361439"/>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746987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6822508"/>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88878880-76F2-45B5-916B-36E7EE2B1CFF}"/>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1B75C3C8-6E32-4269-9316-DC942E00A4E2}"/>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ight Triangle 3">
            <a:extLst>
              <a:ext uri="{FF2B5EF4-FFF2-40B4-BE49-F238E27FC236}">
                <a16:creationId xmlns:a16="http://schemas.microsoft.com/office/drawing/2014/main" id="{247C2144-3704-461F-AEA4-5AD7F2A4BA9E}"/>
              </a:ext>
              <a:ext uri="{C183D7F6-B498-43B3-948B-1728B52AA6E4}">
                <adec:decorative xmlns:adec="http://schemas.microsoft.com/office/drawing/2017/decorative" val="1"/>
              </a:ext>
            </a:extLst>
          </p:cNvPr>
          <p:cNvSpPr/>
          <p:nvPr userDrawn="1"/>
        </p:nvSpPr>
        <p:spPr>
          <a:xfrm rot="13500000">
            <a:off x="-284145" y="1559143"/>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Document 4">
            <a:extLst>
              <a:ext uri="{FF2B5EF4-FFF2-40B4-BE49-F238E27FC236}">
                <a16:creationId xmlns:a16="http://schemas.microsoft.com/office/drawing/2014/main" id="{5C2F4A0D-E022-45C1-A4F2-BDD40ECBB273}"/>
              </a:ext>
              <a:ext uri="{C183D7F6-B498-43B3-948B-1728B52AA6E4}">
                <adec:decorative xmlns:adec="http://schemas.microsoft.com/office/drawing/2017/decorative" val="1"/>
              </a:ext>
            </a:extLst>
          </p:cNvPr>
          <p:cNvSpPr/>
          <p:nvPr userDrawn="1"/>
        </p:nvSpPr>
        <p:spPr>
          <a:xfrm rot="5400000">
            <a:off x="7455724" y="2105114"/>
            <a:ext cx="6858000" cy="2647778"/>
          </a:xfrm>
          <a:prstGeom prst="flowChartDocument">
            <a:avLst/>
          </a:prstGeom>
          <a:solidFill>
            <a:schemeClr val="accent5">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 name="Group 5">
            <a:extLst>
              <a:ext uri="{FF2B5EF4-FFF2-40B4-BE49-F238E27FC236}">
                <a16:creationId xmlns:a16="http://schemas.microsoft.com/office/drawing/2014/main" id="{3B95DAD1-C9F8-42EA-938C-AD799D0D1D1F}"/>
              </a:ext>
              <a:ext uri="{C183D7F6-B498-43B3-948B-1728B52AA6E4}">
                <adec:decorative xmlns:adec="http://schemas.microsoft.com/office/drawing/2017/decorative" val="1"/>
              </a:ext>
            </a:extLst>
          </p:cNvPr>
          <p:cNvGrpSpPr/>
          <p:nvPr userDrawn="1"/>
        </p:nvGrpSpPr>
        <p:grpSpPr>
          <a:xfrm>
            <a:off x="0" y="0"/>
            <a:ext cx="12214827" cy="6858000"/>
            <a:chOff x="-6214" y="-1"/>
            <a:chExt cx="12214827" cy="6858000"/>
          </a:xfrm>
        </p:grpSpPr>
        <p:cxnSp>
          <p:nvCxnSpPr>
            <p:cNvPr id="7" name="Straight Connector 6">
              <a:extLst>
                <a:ext uri="{FF2B5EF4-FFF2-40B4-BE49-F238E27FC236}">
                  <a16:creationId xmlns:a16="http://schemas.microsoft.com/office/drawing/2014/main" id="{CE106CB0-0456-42D2-9064-D8307EE2EE64}"/>
                </a:ext>
              </a:extLst>
            </p:cNvPr>
            <p:cNvCxnSpPr>
              <a:cxnSpLocks/>
            </p:cNvCxnSpPr>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6564272-B469-4B76-89B3-EAE1C5EA5577}"/>
                </a:ext>
              </a:extLst>
            </p:cNvPr>
            <p:cNvCxnSpPr>
              <a:cxnSpLocks/>
            </p:cNvCxnSpPr>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C812937-53FC-4F40-9E1F-62BD5DC5C8EA}"/>
                </a:ext>
              </a:extLst>
            </p:cNvPr>
            <p:cNvCxnSpPr>
              <a:cxnSpLocks/>
            </p:cNvCxnSpPr>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5C30D30-0592-4A8D-9BFB-E39327DEB08D}"/>
                </a:ext>
              </a:extLst>
            </p:cNvPr>
            <p:cNvCxnSpPr>
              <a:cxnSpLocks/>
            </p:cNvCxnSpPr>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5EF5218-294E-41E0-B835-6CD21C0AB503}"/>
                </a:ext>
              </a:extLst>
            </p:cNvPr>
            <p:cNvCxnSpPr>
              <a:cxnSpLocks/>
            </p:cNvCxnSpPr>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4EAD817-B289-4780-AF71-3A814DA15175}"/>
                </a:ext>
              </a:extLst>
            </p:cNvPr>
            <p:cNvCxnSpPr>
              <a:cxnSpLocks/>
            </p:cNvCxnSpPr>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15FE1B7-342F-44E3-9A5F-4320F4B56F12}"/>
                </a:ext>
              </a:extLst>
            </p:cNvPr>
            <p:cNvCxnSpPr>
              <a:cxnSpLocks/>
            </p:cNvCxnSpPr>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F304BD3-68AC-49BC-8B74-71637404CEEC}"/>
                </a:ext>
              </a:extLst>
            </p:cNvPr>
            <p:cNvCxnSpPr>
              <a:cxnSpLocks/>
            </p:cNvCxnSpPr>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859D2C-72C4-411A-BD82-8368DDC03513}"/>
                </a:ext>
              </a:extLst>
            </p:cNvPr>
            <p:cNvCxnSpPr>
              <a:cxnSpLocks/>
            </p:cNvCxnSpPr>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22EA31-AED9-4314-8509-4087F82F1112}"/>
                </a:ext>
              </a:extLst>
            </p:cNvPr>
            <p:cNvCxnSpPr>
              <a:cxnSpLocks/>
            </p:cNvCxnSpPr>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4E3D353-A425-4930-AC93-9A9F93EC07EF}"/>
                </a:ext>
              </a:extLst>
            </p:cNvPr>
            <p:cNvCxnSpPr>
              <a:cxnSpLocks/>
            </p:cNvCxnSpPr>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5827C0-9081-4304-98D0-28375902854E}"/>
                </a:ext>
              </a:extLst>
            </p:cNvPr>
            <p:cNvCxnSpPr>
              <a:cxnSpLocks/>
            </p:cNvCxnSpPr>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FBC916B-3AAC-4825-8D0F-923D60C0DA4E}"/>
                </a:ext>
              </a:extLst>
            </p:cNvPr>
            <p:cNvCxnSpPr>
              <a:cxnSpLocks/>
            </p:cNvCxnSpPr>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3085D6A-11B7-416E-9A80-085550712976}"/>
                </a:ext>
              </a:extLst>
            </p:cNvPr>
            <p:cNvCxnSpPr>
              <a:cxnSpLocks/>
            </p:cNvCxnSpPr>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619986-89C6-4164-BD69-5117CB5E3D0D}"/>
                </a:ext>
              </a:extLst>
            </p:cNvPr>
            <p:cNvCxnSpPr>
              <a:cxnSpLocks/>
            </p:cNvCxnSpPr>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63A74F-F1A7-4546-BCB1-3C49033B344A}"/>
                </a:ext>
              </a:extLst>
            </p:cNvPr>
            <p:cNvCxnSpPr>
              <a:cxnSpLocks/>
            </p:cNvCxnSpPr>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48BEE97-AC71-4466-82E9-05302D19D2B2}"/>
                </a:ext>
              </a:extLst>
            </p:cNvPr>
            <p:cNvCxnSpPr>
              <a:cxnSpLocks/>
            </p:cNvCxnSpPr>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FB7EA87-48DE-40EC-97C4-1119D6E0BCFB}"/>
                </a:ext>
              </a:extLst>
            </p:cNvPr>
            <p:cNvCxnSpPr>
              <a:cxnSpLocks/>
            </p:cNvCxnSpPr>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709E735-55F1-46BE-964B-17589798C459}"/>
                </a:ext>
              </a:extLst>
            </p:cNvPr>
            <p:cNvCxnSpPr>
              <a:cxnSpLocks/>
            </p:cNvCxnSpPr>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AE224F2-AB69-40F3-83FC-5A1C2985F114}"/>
                </a:ext>
              </a:extLst>
            </p:cNvPr>
            <p:cNvCxnSpPr>
              <a:cxnSpLocks/>
            </p:cNvCxnSpPr>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841DFB-48FF-4E4C-BD80-FAEDD9869CA5}"/>
                </a:ext>
              </a:extLst>
            </p:cNvPr>
            <p:cNvCxnSpPr>
              <a:cxnSpLocks/>
            </p:cNvCxnSpPr>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F2079C-0840-41A3-B649-BFA2657D7FCC}"/>
                </a:ext>
              </a:extLst>
            </p:cNvPr>
            <p:cNvCxnSpPr>
              <a:cxnSpLocks/>
            </p:cNvCxnSpPr>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24F5B96-0C46-4542-959C-A0AB18C7DAE4}"/>
                </a:ext>
              </a:extLst>
            </p:cNvPr>
            <p:cNvCxnSpPr>
              <a:cxnSpLocks/>
            </p:cNvCxnSpPr>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7E7EDBA-8F85-4F7A-A17D-6B49A51D412C}"/>
                </a:ext>
              </a:extLst>
            </p:cNvPr>
            <p:cNvCxnSpPr>
              <a:cxnSpLocks/>
            </p:cNvCxnSpPr>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43D3094-2C9C-4299-9065-669FFD8F5DD2}"/>
                </a:ext>
              </a:extLst>
            </p:cNvPr>
            <p:cNvCxnSpPr>
              <a:cxnSpLocks/>
            </p:cNvCxnSpPr>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E307EDA-19A4-4312-920D-EC02D2A70CBD}"/>
                </a:ext>
              </a:extLst>
            </p:cNvPr>
            <p:cNvCxnSpPr>
              <a:cxnSpLocks/>
            </p:cNvCxnSpPr>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953220-FAE3-4A55-B3C5-632C82C456AA}"/>
                </a:ext>
              </a:extLst>
            </p:cNvPr>
            <p:cNvCxnSpPr>
              <a:cxnSpLocks/>
            </p:cNvCxnSpPr>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2B2B007-553A-4A33-B077-9CA9D0313326}"/>
                </a:ext>
              </a:extLst>
            </p:cNvPr>
            <p:cNvCxnSpPr>
              <a:cxnSpLocks/>
            </p:cNvCxnSpPr>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E213DEB-4CFC-46B3-8DB4-77581E46552F}"/>
                </a:ext>
              </a:extLst>
            </p:cNvPr>
            <p:cNvCxnSpPr>
              <a:cxnSpLocks/>
            </p:cNvCxnSpPr>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6" name="Title 1">
            <a:extLst>
              <a:ext uri="{FF2B5EF4-FFF2-40B4-BE49-F238E27FC236}">
                <a16:creationId xmlns:a16="http://schemas.microsoft.com/office/drawing/2014/main" id="{EBBBF2BB-36BE-45E7-A35B-260E76E7D477}"/>
              </a:ext>
            </a:extLst>
          </p:cNvPr>
          <p:cNvSpPr>
            <a:spLocks noGrp="1"/>
          </p:cNvSpPr>
          <p:nvPr>
            <p:ph type="title"/>
          </p:nvPr>
        </p:nvSpPr>
        <p:spPr>
          <a:xfrm>
            <a:off x="457200" y="725467"/>
            <a:ext cx="5410197" cy="1982171"/>
          </a:xfrm>
          <a:prstGeom prst="rect">
            <a:avLst/>
          </a:prstGeom>
        </p:spPr>
        <p:txBody>
          <a:bodyPr>
            <a:normAutofit/>
          </a:bodyPr>
          <a:lstStyle/>
          <a:p>
            <a:pPr>
              <a:lnSpc>
                <a:spcPct val="110000"/>
              </a:lnSpc>
            </a:pPr>
            <a:r>
              <a:rPr lang="en-US">
                <a:solidFill>
                  <a:srgbClr val="FFFFFF"/>
                </a:solidFill>
                <a:cs typeface="Posterama" panose="020B0504020200020000" pitchFamily="34" charset="0"/>
              </a:rPr>
              <a:t>Click to edit Master title style</a:t>
            </a:r>
          </a:p>
        </p:txBody>
      </p:sp>
      <p:sp>
        <p:nvSpPr>
          <p:cNvPr id="42" name="Content Placeholder 38">
            <a:extLst>
              <a:ext uri="{FF2B5EF4-FFF2-40B4-BE49-F238E27FC236}">
                <a16:creationId xmlns:a16="http://schemas.microsoft.com/office/drawing/2014/main" id="{03257FF4-6F58-4A1E-866D-198569F9174B}"/>
              </a:ext>
            </a:extLst>
          </p:cNvPr>
          <p:cNvSpPr>
            <a:spLocks noGrp="1"/>
          </p:cNvSpPr>
          <p:nvPr>
            <p:ph sz="quarter" idx="15" hasCustomPrompt="1"/>
          </p:nvPr>
        </p:nvSpPr>
        <p:spPr>
          <a:xfrm>
            <a:off x="453104" y="2957665"/>
            <a:ext cx="5543524" cy="3358733"/>
          </a:xfrm>
          <a:prstGeom prst="rect">
            <a:avLst/>
          </a:prstGeom>
        </p:spPr>
        <p:txBody>
          <a:bodyPr/>
          <a:lstStyle>
            <a:lvl1pPr marL="0" indent="0">
              <a:lnSpc>
                <a:spcPct val="120000"/>
              </a:lnSpc>
              <a:buNone/>
              <a:defRPr sz="1800">
                <a:solidFill>
                  <a:schemeClr val="bg1"/>
                </a:solidFill>
              </a:defRPr>
            </a:lvl1pPr>
            <a:lvl2pPr marL="0" indent="0">
              <a:buNone/>
              <a:defRPr sz="2400">
                <a:solidFill>
                  <a:schemeClr val="tx2"/>
                </a:solidFill>
              </a:defRPr>
            </a:lvl2pPr>
            <a:lvl3pPr marL="0" indent="0">
              <a:buNone/>
              <a:defRPr sz="2400">
                <a:solidFill>
                  <a:schemeClr val="tx2"/>
                </a:solidFill>
              </a:defRPr>
            </a:lvl3pPr>
            <a:lvl4pPr marL="0" indent="0">
              <a:buNone/>
              <a:defRPr sz="2400">
                <a:solidFill>
                  <a:schemeClr val="tx2"/>
                </a:solidFill>
              </a:defRPr>
            </a:lvl4pPr>
            <a:lvl5pPr marL="0" indent="0">
              <a:buNone/>
              <a:defRPr sz="2400">
                <a:solidFill>
                  <a:schemeClr val="tx2"/>
                </a:solidFill>
              </a:defRPr>
            </a:lvl5pPr>
          </a:lstStyle>
          <a:p>
            <a:pPr lvl="0"/>
            <a:r>
              <a:rPr lang="en-US"/>
              <a:t>Click to add text</a:t>
            </a:r>
          </a:p>
        </p:txBody>
      </p:sp>
      <p:sp>
        <p:nvSpPr>
          <p:cNvPr id="44" name="Picture Placeholder 42">
            <a:extLst>
              <a:ext uri="{FF2B5EF4-FFF2-40B4-BE49-F238E27FC236}">
                <a16:creationId xmlns:a16="http://schemas.microsoft.com/office/drawing/2014/main" id="{32195099-4E20-48F3-8272-F12592AD44FC}"/>
              </a:ext>
            </a:extLst>
          </p:cNvPr>
          <p:cNvSpPr>
            <a:spLocks noGrp="1"/>
          </p:cNvSpPr>
          <p:nvPr>
            <p:ph type="pic" sz="quarter" idx="13" hasCustomPrompt="1"/>
          </p:nvPr>
        </p:nvSpPr>
        <p:spPr>
          <a:xfrm>
            <a:off x="6619875" y="725487"/>
            <a:ext cx="5388490" cy="5519467"/>
          </a:xfrm>
          <a:prstGeom prst="rect">
            <a:avLst/>
          </a:prstGeom>
        </p:spPr>
        <p:txBody>
          <a:bodyPr/>
          <a:lstStyle>
            <a:lvl1pPr marL="0" indent="0" algn="ctr">
              <a:buNone/>
              <a:defRPr/>
            </a:lvl1pPr>
          </a:lstStyle>
          <a:p>
            <a:r>
              <a:rPr lang="en-US"/>
              <a:t>Insert photo here</a:t>
            </a:r>
          </a:p>
        </p:txBody>
      </p:sp>
      <p:sp>
        <p:nvSpPr>
          <p:cNvPr id="39" name="Date Placeholder 3">
            <a:extLst>
              <a:ext uri="{FF2B5EF4-FFF2-40B4-BE49-F238E27FC236}">
                <a16:creationId xmlns:a16="http://schemas.microsoft.com/office/drawing/2014/main" id="{CFCED92E-6EA8-410D-90AD-DF0B229BF33D}"/>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40" name="Footer Placeholder 4">
            <a:extLst>
              <a:ext uri="{FF2B5EF4-FFF2-40B4-BE49-F238E27FC236}">
                <a16:creationId xmlns:a16="http://schemas.microsoft.com/office/drawing/2014/main" id="{FC6D7D3E-FCD8-42CA-A1BB-9112B5530576}"/>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41" name="Slide Number Placeholder 5">
            <a:extLst>
              <a:ext uri="{FF2B5EF4-FFF2-40B4-BE49-F238E27FC236}">
                <a16:creationId xmlns:a16="http://schemas.microsoft.com/office/drawing/2014/main" id="{A49CA3E6-DD23-4395-AE34-560EA1122353}"/>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defRPr>
            </a:lvl1pPr>
          </a:lstStyle>
          <a:p>
            <a:fld id="{11A71338-8BA2-4C79-A6C5-5A8E30081D0C}" type="slidenum">
              <a:rPr lang="en-US" smtClean="0"/>
              <a:pPr/>
              <a:t>‹#›</a:t>
            </a:fld>
            <a:endParaRPr lang="en-US"/>
          </a:p>
        </p:txBody>
      </p:sp>
    </p:spTree>
    <p:extLst>
      <p:ext uri="{BB962C8B-B14F-4D97-AF65-F5344CB8AC3E}">
        <p14:creationId xmlns:p14="http://schemas.microsoft.com/office/powerpoint/2010/main" val="194948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0B54C968-9162-4E94-9F00-9921A43337D8}"/>
              </a:ext>
            </a:extLst>
          </p:cNvPr>
          <p:cNvSpPr>
            <a:spLocks noGrp="1"/>
          </p:cNvSpPr>
          <p:nvPr>
            <p:ph type="ctrTitle"/>
          </p:nvPr>
        </p:nvSpPr>
        <p:spPr>
          <a:xfrm>
            <a:off x="-9890" y="1"/>
            <a:ext cx="6168182" cy="6858000"/>
          </a:xfrm>
          <a:custGeom>
            <a:avLst/>
            <a:gdLst>
              <a:gd name="connsiteX0" fmla="*/ 0 w 5115291"/>
              <a:gd name="connsiteY0" fmla="*/ 0 h 6857989"/>
              <a:gd name="connsiteX1" fmla="*/ 5115291 w 5115291"/>
              <a:gd name="connsiteY1" fmla="*/ 0 h 6857989"/>
              <a:gd name="connsiteX2" fmla="*/ 5115291 w 5115291"/>
              <a:gd name="connsiteY2" fmla="*/ 6857989 h 6857989"/>
              <a:gd name="connsiteX3" fmla="*/ 0 w 5115291"/>
              <a:gd name="connsiteY3" fmla="*/ 6857989 h 6857989"/>
              <a:gd name="connsiteX4" fmla="*/ 0 w 5115291"/>
              <a:gd name="connsiteY4" fmla="*/ 0 h 6857989"/>
              <a:gd name="connsiteX0" fmla="*/ 0 w 5115291"/>
              <a:gd name="connsiteY0" fmla="*/ 8467 h 6866456"/>
              <a:gd name="connsiteX1" fmla="*/ 5022158 w 5115291"/>
              <a:gd name="connsiteY1" fmla="*/ 0 h 6866456"/>
              <a:gd name="connsiteX2" fmla="*/ 5115291 w 5115291"/>
              <a:gd name="connsiteY2" fmla="*/ 6866456 h 6866456"/>
              <a:gd name="connsiteX3" fmla="*/ 0 w 5115291"/>
              <a:gd name="connsiteY3" fmla="*/ 6866456 h 6866456"/>
              <a:gd name="connsiteX4" fmla="*/ 0 w 5115291"/>
              <a:gd name="connsiteY4" fmla="*/ 8467 h 6866456"/>
              <a:gd name="connsiteX0" fmla="*/ 0 w 5115291"/>
              <a:gd name="connsiteY0" fmla="*/ 0 h 6857989"/>
              <a:gd name="connsiteX1" fmla="*/ 5013692 w 5115291"/>
              <a:gd name="connsiteY1" fmla="*/ 0 h 6857989"/>
              <a:gd name="connsiteX2" fmla="*/ 5115291 w 5115291"/>
              <a:gd name="connsiteY2" fmla="*/ 6857989 h 6857989"/>
              <a:gd name="connsiteX3" fmla="*/ 0 w 5115291"/>
              <a:gd name="connsiteY3" fmla="*/ 6857989 h 6857989"/>
              <a:gd name="connsiteX4" fmla="*/ 0 w 5115291"/>
              <a:gd name="connsiteY4" fmla="*/ 0 h 6857989"/>
              <a:gd name="connsiteX0" fmla="*/ 0 w 5691024"/>
              <a:gd name="connsiteY0" fmla="*/ 0 h 6857989"/>
              <a:gd name="connsiteX1" fmla="*/ 5013692 w 5691024"/>
              <a:gd name="connsiteY1" fmla="*/ 0 h 6857989"/>
              <a:gd name="connsiteX2" fmla="*/ 5691024 w 5691024"/>
              <a:gd name="connsiteY2" fmla="*/ 3098800 h 6857989"/>
              <a:gd name="connsiteX3" fmla="*/ 5115291 w 5691024"/>
              <a:gd name="connsiteY3" fmla="*/ 6857989 h 6857989"/>
              <a:gd name="connsiteX4" fmla="*/ 0 w 5691024"/>
              <a:gd name="connsiteY4" fmla="*/ 6857989 h 6857989"/>
              <a:gd name="connsiteX5" fmla="*/ 0 w 5691024"/>
              <a:gd name="connsiteY5"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75182"/>
              <a:gd name="connsiteY0" fmla="*/ 0 h 6857989"/>
              <a:gd name="connsiteX1" fmla="*/ 5013692 w 6175182"/>
              <a:gd name="connsiteY1" fmla="*/ 0 h 6857989"/>
              <a:gd name="connsiteX2" fmla="*/ 5691024 w 6175182"/>
              <a:gd name="connsiteY2" fmla="*/ 3098800 h 6857989"/>
              <a:gd name="connsiteX3" fmla="*/ 6131290 w 6175182"/>
              <a:gd name="connsiteY3" fmla="*/ 5672667 h 6857989"/>
              <a:gd name="connsiteX4" fmla="*/ 5115291 w 6175182"/>
              <a:gd name="connsiteY4" fmla="*/ 6857989 h 6857989"/>
              <a:gd name="connsiteX5" fmla="*/ 0 w 6175182"/>
              <a:gd name="connsiteY5" fmla="*/ 6857989 h 6857989"/>
              <a:gd name="connsiteX6" fmla="*/ 0 w 6175182"/>
              <a:gd name="connsiteY6" fmla="*/ 0 h 6857989"/>
              <a:gd name="connsiteX0" fmla="*/ 0 w 6175182"/>
              <a:gd name="connsiteY0" fmla="*/ 0 h 6857989"/>
              <a:gd name="connsiteX1" fmla="*/ 5013692 w 6175182"/>
              <a:gd name="connsiteY1" fmla="*/ 0 h 6857989"/>
              <a:gd name="connsiteX2" fmla="*/ 5691024 w 6175182"/>
              <a:gd name="connsiteY2" fmla="*/ 3098800 h 6857989"/>
              <a:gd name="connsiteX3" fmla="*/ 6131290 w 6175182"/>
              <a:gd name="connsiteY3" fmla="*/ 5672667 h 6857989"/>
              <a:gd name="connsiteX4" fmla="*/ 5115291 w 6175182"/>
              <a:gd name="connsiteY4" fmla="*/ 6857989 h 6857989"/>
              <a:gd name="connsiteX5" fmla="*/ 0 w 6175182"/>
              <a:gd name="connsiteY5" fmla="*/ 6857989 h 6857989"/>
              <a:gd name="connsiteX6" fmla="*/ 0 w 6175182"/>
              <a:gd name="connsiteY6" fmla="*/ 0 h 6857989"/>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68182"/>
              <a:gd name="connsiteY0" fmla="*/ 0 h 6866456"/>
              <a:gd name="connsiteX1" fmla="*/ 5013692 w 6168182"/>
              <a:gd name="connsiteY1" fmla="*/ 0 h 6866456"/>
              <a:gd name="connsiteX2" fmla="*/ 5691024 w 6168182"/>
              <a:gd name="connsiteY2" fmla="*/ 3098800 h 6866456"/>
              <a:gd name="connsiteX3" fmla="*/ 6131290 w 6168182"/>
              <a:gd name="connsiteY3" fmla="*/ 5672667 h 6866456"/>
              <a:gd name="connsiteX4" fmla="*/ 5843424 w 6168182"/>
              <a:gd name="connsiteY4" fmla="*/ 6866456 h 6866456"/>
              <a:gd name="connsiteX5" fmla="*/ 0 w 6168182"/>
              <a:gd name="connsiteY5" fmla="*/ 6857989 h 6866456"/>
              <a:gd name="connsiteX6" fmla="*/ 0 w 6168182"/>
              <a:gd name="connsiteY6" fmla="*/ 0 h 686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8182" h="6866456">
                <a:moveTo>
                  <a:pt x="0" y="0"/>
                </a:moveTo>
                <a:lnTo>
                  <a:pt x="5013692" y="0"/>
                </a:lnTo>
                <a:cubicBezTo>
                  <a:pt x="5041915" y="2113844"/>
                  <a:pt x="5392928" y="2241197"/>
                  <a:pt x="5691024" y="3098800"/>
                </a:cubicBezTo>
                <a:cubicBezTo>
                  <a:pt x="6145754" y="4111625"/>
                  <a:pt x="6230068" y="5012267"/>
                  <a:pt x="6131290" y="5672667"/>
                </a:cubicBezTo>
                <a:cubicBezTo>
                  <a:pt x="6035335" y="6070597"/>
                  <a:pt x="5973246" y="6468526"/>
                  <a:pt x="5843424" y="6866456"/>
                </a:cubicBezTo>
                <a:lnTo>
                  <a:pt x="0" y="6857989"/>
                </a:lnTo>
                <a:lnTo>
                  <a:pt x="0" y="0"/>
                </a:lnTo>
                <a:close/>
              </a:path>
            </a:pathLst>
          </a:custGeom>
          <a:solidFill>
            <a:schemeClr val="accent5"/>
          </a:solidFill>
          <a:ln>
            <a:noFill/>
          </a:ln>
        </p:spPr>
        <p:txBody>
          <a:bodyPr lIns="640080" tIns="777240"/>
          <a:lstStyle/>
          <a:p>
            <a:pPr algn="l"/>
            <a:r>
              <a:rPr lang="en-US">
                <a:solidFill>
                  <a:srgbClr val="FFFFFF"/>
                </a:solidFill>
                <a:effectLst>
                  <a:outerShdw blurRad="38100" dist="38100" dir="2700000" algn="tl">
                    <a:srgbClr val="000000">
                      <a:alpha val="43137"/>
                    </a:srgbClr>
                  </a:outerShdw>
                </a:effectLst>
              </a:rPr>
              <a:t>Click to edit Master title style</a:t>
            </a:r>
          </a:p>
        </p:txBody>
      </p:sp>
      <p:sp>
        <p:nvSpPr>
          <p:cNvPr id="45" name="Picture Placeholder 44">
            <a:extLst>
              <a:ext uri="{FF2B5EF4-FFF2-40B4-BE49-F238E27FC236}">
                <a16:creationId xmlns:a16="http://schemas.microsoft.com/office/drawing/2014/main" id="{BA990E7A-F299-4210-97ED-B2240FAF8D7D}"/>
              </a:ext>
            </a:extLst>
          </p:cNvPr>
          <p:cNvSpPr>
            <a:spLocks noGrp="1"/>
          </p:cNvSpPr>
          <p:nvPr>
            <p:ph type="pic" sz="quarter" idx="10" hasCustomPrompt="1"/>
          </p:nvPr>
        </p:nvSpPr>
        <p:spPr>
          <a:xfrm>
            <a:off x="4657725" y="0"/>
            <a:ext cx="7534275" cy="6857999"/>
          </a:xfrm>
          <a:custGeom>
            <a:avLst/>
            <a:gdLst>
              <a:gd name="connsiteX0" fmla="*/ 0 w 7432675"/>
              <a:gd name="connsiteY0" fmla="*/ 6856431 h 6857999"/>
              <a:gd name="connsiteX1" fmla="*/ 1083393 w 7432675"/>
              <a:gd name="connsiteY1" fmla="*/ 6857999 h 6857999"/>
              <a:gd name="connsiteX2" fmla="*/ 0 w 7432675"/>
              <a:gd name="connsiteY2" fmla="*/ 6857999 h 6857999"/>
              <a:gd name="connsiteX3" fmla="*/ 254367 w 7432675"/>
              <a:gd name="connsiteY3" fmla="*/ 0 h 6857999"/>
              <a:gd name="connsiteX4" fmla="*/ 7432675 w 7432675"/>
              <a:gd name="connsiteY4" fmla="*/ 0 h 6857999"/>
              <a:gd name="connsiteX5" fmla="*/ 7432675 w 7432675"/>
              <a:gd name="connsiteY5" fmla="*/ 6857999 h 6857999"/>
              <a:gd name="connsiteX6" fmla="*/ 1084100 w 7432675"/>
              <a:gd name="connsiteY6" fmla="*/ 6857999 h 6857999"/>
              <a:gd name="connsiteX7" fmla="*/ 1170353 w 7432675"/>
              <a:gd name="connsiteY7" fmla="*/ 6559920 h 6857999"/>
              <a:gd name="connsiteX8" fmla="*/ 1371965 w 7432675"/>
              <a:gd name="connsiteY8" fmla="*/ 5665681 h 6857999"/>
              <a:gd name="connsiteX9" fmla="*/ 931699 w 7432675"/>
              <a:gd name="connsiteY9" fmla="*/ 3094984 h 6857999"/>
              <a:gd name="connsiteX10" fmla="*/ 254367 w 7432675"/>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2675" h="6857999">
                <a:moveTo>
                  <a:pt x="0" y="6856431"/>
                </a:moveTo>
                <a:lnTo>
                  <a:pt x="1083393" y="6857999"/>
                </a:lnTo>
                <a:lnTo>
                  <a:pt x="0" y="6857999"/>
                </a:lnTo>
                <a:close/>
                <a:moveTo>
                  <a:pt x="254367" y="0"/>
                </a:moveTo>
                <a:lnTo>
                  <a:pt x="7432675" y="0"/>
                </a:lnTo>
                <a:lnTo>
                  <a:pt x="7432675" y="6857999"/>
                </a:lnTo>
                <a:lnTo>
                  <a:pt x="1084100" y="6857999"/>
                </a:lnTo>
                <a:lnTo>
                  <a:pt x="1170353" y="6559920"/>
                </a:lnTo>
                <a:cubicBezTo>
                  <a:pt x="1247083" y="6261841"/>
                  <a:pt x="1299999" y="5963761"/>
                  <a:pt x="1371965" y="5665681"/>
                </a:cubicBezTo>
                <a:cubicBezTo>
                  <a:pt x="1470743" y="5006095"/>
                  <a:pt x="1386429" y="4106562"/>
                  <a:pt x="931699" y="3094984"/>
                </a:cubicBezTo>
                <a:cubicBezTo>
                  <a:pt x="633604" y="2238437"/>
                  <a:pt x="282590" y="2111241"/>
                  <a:pt x="254367" y="0"/>
                </a:cubicBezTo>
                <a:close/>
              </a:path>
            </a:pathLst>
          </a:custGeom>
        </p:spPr>
        <p:txBody>
          <a:bodyPr wrap="square">
            <a:noAutofit/>
          </a:bodyPr>
          <a:lstStyle>
            <a:lvl1pPr marL="0" indent="0" algn="ctr">
              <a:buNone/>
              <a:defRPr>
                <a:solidFill>
                  <a:schemeClr val="tx1"/>
                </a:solidFill>
              </a:defRPr>
            </a:lvl1pPr>
          </a:lstStyle>
          <a:p>
            <a:r>
              <a:rPr lang="en-US"/>
              <a:t>Insert photo here</a:t>
            </a:r>
          </a:p>
        </p:txBody>
      </p:sp>
      <p:sp>
        <p:nvSpPr>
          <p:cNvPr id="36" name="Subtitle 2">
            <a:extLst>
              <a:ext uri="{FF2B5EF4-FFF2-40B4-BE49-F238E27FC236}">
                <a16:creationId xmlns:a16="http://schemas.microsoft.com/office/drawing/2014/main" id="{74108930-733F-4442-A067-3D79F6C096BE}"/>
              </a:ext>
            </a:extLst>
          </p:cNvPr>
          <p:cNvSpPr>
            <a:spLocks noGrp="1"/>
          </p:cNvSpPr>
          <p:nvPr>
            <p:ph type="subTitle" idx="1" hasCustomPrompt="1"/>
          </p:nvPr>
        </p:nvSpPr>
        <p:spPr>
          <a:xfrm>
            <a:off x="537410" y="4072044"/>
            <a:ext cx="4567990" cy="1495379"/>
          </a:xfrm>
          <a:prstGeom prst="rect">
            <a:avLst/>
          </a:prstGeom>
        </p:spPr>
        <p:txBody>
          <a:bodyPr/>
          <a:lstStyle>
            <a:lvl1pPr marL="0" indent="0">
              <a:lnSpc>
                <a:spcPct val="100000"/>
              </a:lnSpc>
              <a:buNone/>
              <a:defRPr/>
            </a:lvl1pPr>
          </a:lstStyle>
          <a:p>
            <a:pPr algn="l">
              <a:lnSpc>
                <a:spcPct val="110000"/>
              </a:lnSpc>
              <a:tabLst>
                <a:tab pos="4686300" algn="l"/>
              </a:tabLst>
            </a:pPr>
            <a:r>
              <a:rPr lang="en-US" sz="2200">
                <a:solidFill>
                  <a:srgbClr val="FFFFFF"/>
                </a:solidFill>
                <a:effectLst>
                  <a:outerShdw blurRad="38100" dist="38100" dir="2700000" algn="tl">
                    <a:srgbClr val="000000">
                      <a:alpha val="43137"/>
                    </a:srgbClr>
                  </a:outerShdw>
                </a:effectLst>
              </a:rPr>
              <a:t>Click to add subtitle</a:t>
            </a:r>
          </a:p>
        </p:txBody>
      </p:sp>
    </p:spTree>
    <p:extLst>
      <p:ext uri="{BB962C8B-B14F-4D97-AF65-F5344CB8AC3E}">
        <p14:creationId xmlns:p14="http://schemas.microsoft.com/office/powerpoint/2010/main" val="3324565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8AECF-5A92-463B-BA47-0FCC18460F23}"/>
              </a:ext>
              <a:ext uri="{C183D7F6-B498-43B3-948B-1728B52AA6E4}">
                <adec:decorative xmlns:adec="http://schemas.microsoft.com/office/drawing/2017/decorative" val="1"/>
              </a:ext>
            </a:extLst>
          </p:cNvPr>
          <p:cNvSpPr/>
          <p:nvPr userDrawn="1"/>
        </p:nvSpPr>
        <p:spPr>
          <a:xfrm>
            <a:off x="0" y="0"/>
            <a:ext cx="12208613"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93EE04FB-7154-40A4-B450-6D374EEA1D49}"/>
              </a:ext>
              <a:ext uri="{C183D7F6-B498-43B3-948B-1728B52AA6E4}">
                <adec:decorative xmlns:adec="http://schemas.microsoft.com/office/drawing/2017/decorative" val="1"/>
              </a:ext>
            </a:extLst>
          </p:cNvPr>
          <p:cNvSpPr/>
          <p:nvPr userDrawn="1"/>
        </p:nvSpPr>
        <p:spPr>
          <a:xfrm>
            <a:off x="0" y="-2"/>
            <a:ext cx="12208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ight Triangle 3">
            <a:extLst>
              <a:ext uri="{FF2B5EF4-FFF2-40B4-BE49-F238E27FC236}">
                <a16:creationId xmlns:a16="http://schemas.microsoft.com/office/drawing/2014/main" id="{9CC78B40-9FD9-446A-B45F-300105F793C2}"/>
              </a:ext>
              <a:ext uri="{C183D7F6-B498-43B3-948B-1728B52AA6E4}">
                <adec:decorative xmlns:adec="http://schemas.microsoft.com/office/drawing/2017/decorative" val="1"/>
              </a:ext>
            </a:extLst>
          </p:cNvPr>
          <p:cNvSpPr/>
          <p:nvPr userDrawn="1"/>
        </p:nvSpPr>
        <p:spPr>
          <a:xfrm rot="13500000">
            <a:off x="-284145" y="5174205"/>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30379A0-5C8C-401F-999E-853BBE819ED7}"/>
              </a:ext>
              <a:ext uri="{C183D7F6-B498-43B3-948B-1728B52AA6E4}">
                <adec:decorative xmlns:adec="http://schemas.microsoft.com/office/drawing/2017/decorative" val="1"/>
              </a:ext>
            </a:extLst>
          </p:cNvPr>
          <p:cNvGrpSpPr/>
          <p:nvPr userDrawn="1"/>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6BAD8CB8-0B8F-4FFC-9B53-0A25A6D8C271}"/>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06EB755-19BC-4135-AC9E-216BD9EFBC78}"/>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ABBCDE1-ED90-46D4-A54F-8DF75E6355D9}"/>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17EE92D-999B-42DC-AE5F-C0EF864B3A76}"/>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D2D8FEC-E645-4653-AED1-8AC4726539B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24F2FD6-0640-4CC1-8BC0-943E18377221}"/>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3428DDD-12A7-460B-812A-8B399DB06E80}"/>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338223-5FF2-41AC-983B-2579BF283589}"/>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05BC773-8A9D-4A41-AB44-232E27D97A01}"/>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8C44602-D29E-4377-8B26-1026454E539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256972-09FB-4BB3-9C4C-E3B88A018FBA}"/>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34E892-CE91-40D7-92B3-CDD7EC5FA953}"/>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7C3F8A2-919C-48E1-80E9-3CE46ED50A89}"/>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8EAB05-F7F8-4E3A-90CA-1F649D8F75C3}"/>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DEB4BDA-07F6-406A-9F3D-B698C40621E2}"/>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7F9A11A-092D-46B1-9A4A-1D4B6EA5ACB5}"/>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001BAA7-FA74-4D23-BA66-9B69F5C93BFA}"/>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A5E888-F108-4A4B-8F5C-BDDA111A2C24}"/>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6BEBDE4-B729-4E11-BF86-C230F3E43ED3}"/>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89A8680-5A41-4BF5-8D16-9527D5255B52}"/>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CECFD79-4E24-4938-B106-D35D6B7557A4}"/>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A81B51-2EF6-40AB-90F9-7BCBEBEAA09C}"/>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BAA676-23D8-4C3F-852F-187DC2B66BF0}"/>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A6E4405-CD90-4F7F-85B0-08CF800D99CB}"/>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DD2B8C8-4CC0-425C-9E23-15300BEF5BEA}"/>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84B1743-F5A2-44CC-A085-7DF4AD9F9FDC}"/>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1D2A5C-768C-44BE-BCC2-DE75C8D36665}"/>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4196A7A-2609-45EB-A922-866317428BAD}"/>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53E6B24-2886-472E-9BCF-702135CB99E5}"/>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5" name="Flowchart: Document 8">
            <a:extLst>
              <a:ext uri="{FF2B5EF4-FFF2-40B4-BE49-F238E27FC236}">
                <a16:creationId xmlns:a16="http://schemas.microsoft.com/office/drawing/2014/main" id="{8950255A-61D7-40B8-81A8-E5551BC999C0}"/>
              </a:ext>
              <a:ext uri="{C183D7F6-B498-43B3-948B-1728B52AA6E4}">
                <adec:decorative xmlns:adec="http://schemas.microsoft.com/office/drawing/2017/decorative" val="1"/>
              </a:ext>
            </a:extLst>
          </p:cNvPr>
          <p:cNvSpPr/>
          <p:nvPr userDrawn="1"/>
        </p:nvSpPr>
        <p:spPr>
          <a:xfrm>
            <a:off x="-6214" y="-31894"/>
            <a:ext cx="12214827" cy="476061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26328 h 47652"/>
              <a:gd name="connsiteX1" fmla="*/ 21562 w 21600"/>
              <a:gd name="connsiteY1" fmla="*/ 0 h 47652"/>
              <a:gd name="connsiteX2" fmla="*/ 21600 w 21600"/>
              <a:gd name="connsiteY2" fmla="*/ 43650 h 47652"/>
              <a:gd name="connsiteX3" fmla="*/ 0 w 21600"/>
              <a:gd name="connsiteY3" fmla="*/ 46500 h 47652"/>
              <a:gd name="connsiteX4" fmla="*/ 0 w 21600"/>
              <a:gd name="connsiteY4" fmla="*/ 26328 h 47652"/>
              <a:gd name="connsiteX0" fmla="*/ 56 w 21600"/>
              <a:gd name="connsiteY0" fmla="*/ 98 h 47652"/>
              <a:gd name="connsiteX1" fmla="*/ 21562 w 21600"/>
              <a:gd name="connsiteY1" fmla="*/ 0 h 47652"/>
              <a:gd name="connsiteX2" fmla="*/ 21600 w 21600"/>
              <a:gd name="connsiteY2" fmla="*/ 43650 h 47652"/>
              <a:gd name="connsiteX3" fmla="*/ 0 w 21600"/>
              <a:gd name="connsiteY3" fmla="*/ 46500 h 47652"/>
              <a:gd name="connsiteX4" fmla="*/ 56 w 21600"/>
              <a:gd name="connsiteY4" fmla="*/ 98 h 47652"/>
              <a:gd name="connsiteX0" fmla="*/ 37 w 21600"/>
              <a:gd name="connsiteY0" fmla="*/ 196 h 47652"/>
              <a:gd name="connsiteX1" fmla="*/ 21562 w 21600"/>
              <a:gd name="connsiteY1" fmla="*/ 0 h 47652"/>
              <a:gd name="connsiteX2" fmla="*/ 21600 w 21600"/>
              <a:gd name="connsiteY2" fmla="*/ 43650 h 47652"/>
              <a:gd name="connsiteX3" fmla="*/ 0 w 21600"/>
              <a:gd name="connsiteY3" fmla="*/ 46500 h 47652"/>
              <a:gd name="connsiteX4" fmla="*/ 37 w 21600"/>
              <a:gd name="connsiteY4" fmla="*/ 196 h 47652"/>
              <a:gd name="connsiteX0" fmla="*/ 5 w 21606"/>
              <a:gd name="connsiteY0" fmla="*/ 196 h 47652"/>
              <a:gd name="connsiteX1" fmla="*/ 21568 w 21606"/>
              <a:gd name="connsiteY1" fmla="*/ 0 h 47652"/>
              <a:gd name="connsiteX2" fmla="*/ 21606 w 21606"/>
              <a:gd name="connsiteY2" fmla="*/ 43650 h 47652"/>
              <a:gd name="connsiteX3" fmla="*/ 6 w 21606"/>
              <a:gd name="connsiteY3" fmla="*/ 46500 h 47652"/>
              <a:gd name="connsiteX4" fmla="*/ 5 w 21606"/>
              <a:gd name="connsiteY4" fmla="*/ 196 h 47652"/>
              <a:gd name="connsiteX0" fmla="*/ 3 w 21642"/>
              <a:gd name="connsiteY0" fmla="*/ 1 h 47652"/>
              <a:gd name="connsiteX1" fmla="*/ 21604 w 21642"/>
              <a:gd name="connsiteY1" fmla="*/ 0 h 47652"/>
              <a:gd name="connsiteX2" fmla="*/ 21642 w 21642"/>
              <a:gd name="connsiteY2" fmla="*/ 43650 h 47652"/>
              <a:gd name="connsiteX3" fmla="*/ 42 w 21642"/>
              <a:gd name="connsiteY3" fmla="*/ 46500 h 47652"/>
              <a:gd name="connsiteX4" fmla="*/ 3 w 21642"/>
              <a:gd name="connsiteY4" fmla="*/ 1 h 47652"/>
              <a:gd name="connsiteX0" fmla="*/ 3 w 21642"/>
              <a:gd name="connsiteY0" fmla="*/ 0 h 47651"/>
              <a:gd name="connsiteX1" fmla="*/ 21623 w 21642"/>
              <a:gd name="connsiteY1" fmla="*/ 97 h 47651"/>
              <a:gd name="connsiteX2" fmla="*/ 21642 w 21642"/>
              <a:gd name="connsiteY2" fmla="*/ 43649 h 47651"/>
              <a:gd name="connsiteX3" fmla="*/ 42 w 21642"/>
              <a:gd name="connsiteY3" fmla="*/ 46499 h 47651"/>
              <a:gd name="connsiteX4" fmla="*/ 3 w 21642"/>
              <a:gd name="connsiteY4" fmla="*/ 0 h 47651"/>
              <a:gd name="connsiteX0" fmla="*/ 3 w 21642"/>
              <a:gd name="connsiteY0" fmla="*/ 147 h 47798"/>
              <a:gd name="connsiteX1" fmla="*/ 21623 w 21642"/>
              <a:gd name="connsiteY1" fmla="*/ 0 h 47798"/>
              <a:gd name="connsiteX2" fmla="*/ 21642 w 21642"/>
              <a:gd name="connsiteY2" fmla="*/ 43796 h 47798"/>
              <a:gd name="connsiteX3" fmla="*/ 42 w 21642"/>
              <a:gd name="connsiteY3" fmla="*/ 46646 h 47798"/>
              <a:gd name="connsiteX4" fmla="*/ 3 w 21642"/>
              <a:gd name="connsiteY4" fmla="*/ 147 h 47798"/>
              <a:gd name="connsiteX0" fmla="*/ 17 w 21656"/>
              <a:gd name="connsiteY0" fmla="*/ 147 h 47742"/>
              <a:gd name="connsiteX1" fmla="*/ 21637 w 21656"/>
              <a:gd name="connsiteY1" fmla="*/ 0 h 47742"/>
              <a:gd name="connsiteX2" fmla="*/ 21656 w 21656"/>
              <a:gd name="connsiteY2" fmla="*/ 43796 h 47742"/>
              <a:gd name="connsiteX3" fmla="*/ 0 w 21656"/>
              <a:gd name="connsiteY3" fmla="*/ 46582 h 47742"/>
              <a:gd name="connsiteX4" fmla="*/ 17 w 21656"/>
              <a:gd name="connsiteY4" fmla="*/ 147 h 47742"/>
              <a:gd name="connsiteX0" fmla="*/ 17 w 21663"/>
              <a:gd name="connsiteY0" fmla="*/ 73 h 47668"/>
              <a:gd name="connsiteX1" fmla="*/ 21663 w 21663"/>
              <a:gd name="connsiteY1" fmla="*/ 0 h 47668"/>
              <a:gd name="connsiteX2" fmla="*/ 21656 w 21663"/>
              <a:gd name="connsiteY2" fmla="*/ 43722 h 47668"/>
              <a:gd name="connsiteX3" fmla="*/ 0 w 21663"/>
              <a:gd name="connsiteY3" fmla="*/ 46508 h 47668"/>
              <a:gd name="connsiteX4" fmla="*/ 17 w 21663"/>
              <a:gd name="connsiteY4" fmla="*/ 73 h 47668"/>
              <a:gd name="connsiteX0" fmla="*/ 5 w 21671"/>
              <a:gd name="connsiteY0" fmla="*/ 73 h 47668"/>
              <a:gd name="connsiteX1" fmla="*/ 21671 w 21671"/>
              <a:gd name="connsiteY1" fmla="*/ 0 h 47668"/>
              <a:gd name="connsiteX2" fmla="*/ 21664 w 21671"/>
              <a:gd name="connsiteY2" fmla="*/ 43722 h 47668"/>
              <a:gd name="connsiteX3" fmla="*/ 8 w 21671"/>
              <a:gd name="connsiteY3" fmla="*/ 46508 h 47668"/>
              <a:gd name="connsiteX4" fmla="*/ 5 w 21671"/>
              <a:gd name="connsiteY4" fmla="*/ 73 h 47668"/>
              <a:gd name="connsiteX0" fmla="*/ 5 w 21671"/>
              <a:gd name="connsiteY0" fmla="*/ 73 h 47668"/>
              <a:gd name="connsiteX1" fmla="*/ 21671 w 21671"/>
              <a:gd name="connsiteY1" fmla="*/ 0 h 47668"/>
              <a:gd name="connsiteX2" fmla="*/ 21670 w 21671"/>
              <a:gd name="connsiteY2" fmla="*/ 43722 h 47668"/>
              <a:gd name="connsiteX3" fmla="*/ 8 w 21671"/>
              <a:gd name="connsiteY3" fmla="*/ 46508 h 47668"/>
              <a:gd name="connsiteX4" fmla="*/ 5 w 21671"/>
              <a:gd name="connsiteY4" fmla="*/ 73 h 47668"/>
              <a:gd name="connsiteX0" fmla="*/ 4 w 21676"/>
              <a:gd name="connsiteY0" fmla="*/ 0 h 47722"/>
              <a:gd name="connsiteX1" fmla="*/ 21676 w 21676"/>
              <a:gd name="connsiteY1" fmla="*/ 54 h 47722"/>
              <a:gd name="connsiteX2" fmla="*/ 21675 w 21676"/>
              <a:gd name="connsiteY2" fmla="*/ 43776 h 47722"/>
              <a:gd name="connsiteX3" fmla="*/ 13 w 21676"/>
              <a:gd name="connsiteY3" fmla="*/ 46562 h 47722"/>
              <a:gd name="connsiteX4" fmla="*/ 4 w 21676"/>
              <a:gd name="connsiteY4" fmla="*/ 0 h 47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76" h="47722">
                <a:moveTo>
                  <a:pt x="4" y="0"/>
                </a:moveTo>
                <a:lnTo>
                  <a:pt x="21676" y="54"/>
                </a:lnTo>
                <a:cubicBezTo>
                  <a:pt x="21676" y="5828"/>
                  <a:pt x="21675" y="38002"/>
                  <a:pt x="21675" y="43776"/>
                </a:cubicBezTo>
                <a:cubicBezTo>
                  <a:pt x="10875" y="43776"/>
                  <a:pt x="10813" y="50312"/>
                  <a:pt x="13" y="46562"/>
                </a:cubicBezTo>
                <a:cubicBezTo>
                  <a:pt x="32" y="31095"/>
                  <a:pt x="-15" y="15467"/>
                  <a:pt x="4"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Title 1">
            <a:extLst>
              <a:ext uri="{FF2B5EF4-FFF2-40B4-BE49-F238E27FC236}">
                <a16:creationId xmlns:a16="http://schemas.microsoft.com/office/drawing/2014/main" id="{38904292-78D1-42CD-8EC5-4992803B9A1E}"/>
              </a:ext>
            </a:extLst>
          </p:cNvPr>
          <p:cNvSpPr>
            <a:spLocks noGrp="1"/>
          </p:cNvSpPr>
          <p:nvPr>
            <p:ph type="title"/>
          </p:nvPr>
        </p:nvSpPr>
        <p:spPr>
          <a:xfrm>
            <a:off x="457200" y="4657856"/>
            <a:ext cx="10744186" cy="1589223"/>
          </a:xfrm>
          <a:prstGeom prst="rect">
            <a:avLst/>
          </a:prstGeom>
        </p:spPr>
        <p:txBody>
          <a:bodyPr anchor="ctr">
            <a:normAutofit/>
          </a:bodyPr>
          <a:lstStyle>
            <a:lvl1pPr>
              <a:defRPr sz="4400"/>
            </a:lvl1pPr>
          </a:lstStyle>
          <a:p>
            <a:pPr>
              <a:lnSpc>
                <a:spcPct val="110000"/>
              </a:lnSpc>
            </a:pPr>
            <a:r>
              <a:rPr lang="en-US">
                <a:solidFill>
                  <a:srgbClr val="FFFFFF"/>
                </a:solidFill>
                <a:cs typeface="Posterama" panose="020B0504020200020000" pitchFamily="34" charset="0"/>
              </a:rPr>
              <a:t>Click to edit Master title style</a:t>
            </a:r>
          </a:p>
        </p:txBody>
      </p:sp>
      <p:sp>
        <p:nvSpPr>
          <p:cNvPr id="40" name="Date Placeholder 3">
            <a:extLst>
              <a:ext uri="{FF2B5EF4-FFF2-40B4-BE49-F238E27FC236}">
                <a16:creationId xmlns:a16="http://schemas.microsoft.com/office/drawing/2014/main" id="{0B283B3A-087C-457E-A2AA-C7F855A8F10F}"/>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41" name="Footer Placeholder 4">
            <a:extLst>
              <a:ext uri="{FF2B5EF4-FFF2-40B4-BE49-F238E27FC236}">
                <a16:creationId xmlns:a16="http://schemas.microsoft.com/office/drawing/2014/main" id="{B407BCF8-1966-4465-AC77-708642E4FEDC}"/>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42" name="Slide Number Placeholder 5">
            <a:extLst>
              <a:ext uri="{FF2B5EF4-FFF2-40B4-BE49-F238E27FC236}">
                <a16:creationId xmlns:a16="http://schemas.microsoft.com/office/drawing/2014/main" id="{771AF851-D6F8-47DF-80DA-62CC552687E0}"/>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defRPr>
            </a:lvl1pPr>
          </a:lstStyle>
          <a:p>
            <a:fld id="{11A71338-8BA2-4C79-A6C5-5A8E30081D0C}" type="slidenum">
              <a:rPr lang="en-US" smtClean="0"/>
              <a:pPr/>
              <a:t>‹#›</a:t>
            </a:fld>
            <a:endParaRPr lang="en-US"/>
          </a:p>
        </p:txBody>
      </p:sp>
      <p:sp>
        <p:nvSpPr>
          <p:cNvPr id="44" name="Content Placeholder 37">
            <a:extLst>
              <a:ext uri="{FF2B5EF4-FFF2-40B4-BE49-F238E27FC236}">
                <a16:creationId xmlns:a16="http://schemas.microsoft.com/office/drawing/2014/main" id="{8814F959-09CC-4946-86C4-CFAD4C2BF452}"/>
              </a:ext>
            </a:extLst>
          </p:cNvPr>
          <p:cNvSpPr>
            <a:spLocks noGrp="1"/>
          </p:cNvSpPr>
          <p:nvPr>
            <p:ph sz="quarter" idx="13" hasCustomPrompt="1"/>
          </p:nvPr>
        </p:nvSpPr>
        <p:spPr>
          <a:xfrm>
            <a:off x="401840" y="170451"/>
            <a:ext cx="11407483" cy="4184701"/>
          </a:xfrm>
          <a:prstGeom prst="rect">
            <a:avLst/>
          </a:prstGeom>
        </p:spPr>
        <p:txBody>
          <a:bodyPr/>
          <a:lstStyle>
            <a:lvl1pPr marL="0" indent="0">
              <a:buNone/>
              <a:defRPr sz="2000">
                <a:solidFill>
                  <a:schemeClr val="tx1"/>
                </a:solidFill>
              </a:defRPr>
            </a:lvl1pPr>
            <a:lvl2pPr marL="0" indent="0">
              <a:buNone/>
              <a:defRPr sz="1800">
                <a:solidFill>
                  <a:schemeClr val="tx1"/>
                </a:solidFill>
              </a:defRPr>
            </a:lvl2pPr>
            <a:lvl3pPr marL="0" indent="0">
              <a:buNone/>
              <a:defRPr sz="1600">
                <a:solidFill>
                  <a:schemeClr val="tx1"/>
                </a:solidFill>
              </a:defRPr>
            </a:lvl3pPr>
            <a:lvl4pPr marL="0" indent="0">
              <a:buNone/>
              <a:defRPr sz="1400">
                <a:solidFill>
                  <a:schemeClr val="tx1"/>
                </a:solidFill>
              </a:defRPr>
            </a:lvl4pPr>
            <a:lvl5pPr marL="0" indent="0">
              <a:buNone/>
              <a:defRPr sz="1400">
                <a:solidFill>
                  <a:schemeClr val="tx1"/>
                </a:solidFill>
              </a:defRPr>
            </a:lvl5pPr>
          </a:lstStyle>
          <a:p>
            <a:pPr lvl="0"/>
            <a:r>
              <a:rPr lang="en-US"/>
              <a:t>Click to add content</a:t>
            </a:r>
          </a:p>
        </p:txBody>
      </p:sp>
    </p:spTree>
    <p:extLst>
      <p:ext uri="{BB962C8B-B14F-4D97-AF65-F5344CB8AC3E}">
        <p14:creationId xmlns:p14="http://schemas.microsoft.com/office/powerpoint/2010/main" val="68798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FB76C12-E75A-4DC1-9960-728FF6247EDA}"/>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2E9A038F-EA18-4BE8-9515-18A5468BAD77}"/>
              </a:ext>
              <a:ext uri="{C183D7F6-B498-43B3-948B-1728B52AA6E4}">
                <adec:decorative xmlns:adec="http://schemas.microsoft.com/office/drawing/2017/decorative" val="1"/>
              </a:ext>
            </a:extLst>
          </p:cNvPr>
          <p:cNvSpPr/>
          <p:nvPr userDrawn="1"/>
        </p:nvSpPr>
        <p:spPr>
          <a:xfrm>
            <a:off x="6531"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ight Triangle 8">
            <a:extLst>
              <a:ext uri="{FF2B5EF4-FFF2-40B4-BE49-F238E27FC236}">
                <a16:creationId xmlns:a16="http://schemas.microsoft.com/office/drawing/2014/main" id="{FD9F40A1-CB92-4D33-8C7F-3D64C4CDA875}"/>
              </a:ext>
              <a:ext uri="{C183D7F6-B498-43B3-948B-1728B52AA6E4}">
                <adec:decorative xmlns:adec="http://schemas.microsoft.com/office/drawing/2017/decorative" val="1"/>
              </a:ext>
            </a:extLst>
          </p:cNvPr>
          <p:cNvSpPr/>
          <p:nvPr userDrawn="1"/>
        </p:nvSpPr>
        <p:spPr>
          <a:xfrm rot="18900000">
            <a:off x="408102" y="-284146"/>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1">
            <a:extLst>
              <a:ext uri="{FF2B5EF4-FFF2-40B4-BE49-F238E27FC236}">
                <a16:creationId xmlns:a16="http://schemas.microsoft.com/office/drawing/2014/main" id="{F0B8C043-6614-4EDF-B7D6-FFD668CA6D58}"/>
              </a:ext>
            </a:extLst>
          </p:cNvPr>
          <p:cNvSpPr>
            <a:spLocks noGrp="1"/>
          </p:cNvSpPr>
          <p:nvPr>
            <p:ph type="ctrTitle"/>
          </p:nvPr>
        </p:nvSpPr>
        <p:spPr>
          <a:xfrm>
            <a:off x="453142" y="725467"/>
            <a:ext cx="6028339" cy="1933899"/>
          </a:xfrm>
          <a:prstGeom prst="rect">
            <a:avLst/>
          </a:prstGeom>
        </p:spPr>
        <p:txBody>
          <a:bodyPr>
            <a:normAutofit/>
          </a:bodyPr>
          <a:lstStyle>
            <a:lvl1pPr>
              <a:defRPr sz="5400"/>
            </a:lvl1pPr>
          </a:lstStyle>
          <a:p>
            <a:pPr algn="l"/>
            <a:r>
              <a:rPr lang="en-US" sz="5400">
                <a:solidFill>
                  <a:srgbClr val="FFFFFF"/>
                </a:solidFill>
              </a:rPr>
              <a:t>Click to edit Master title style</a:t>
            </a:r>
          </a:p>
        </p:txBody>
      </p:sp>
      <p:sp>
        <p:nvSpPr>
          <p:cNvPr id="41" name="Subtitle 2">
            <a:extLst>
              <a:ext uri="{FF2B5EF4-FFF2-40B4-BE49-F238E27FC236}">
                <a16:creationId xmlns:a16="http://schemas.microsoft.com/office/drawing/2014/main" id="{65B41117-5C7C-418F-ACC1-2C995E399F4B}"/>
              </a:ext>
            </a:extLst>
          </p:cNvPr>
          <p:cNvSpPr>
            <a:spLocks noGrp="1"/>
          </p:cNvSpPr>
          <p:nvPr>
            <p:ph type="subTitle" idx="1"/>
          </p:nvPr>
        </p:nvSpPr>
        <p:spPr>
          <a:xfrm>
            <a:off x="453142" y="2887800"/>
            <a:ext cx="6028339" cy="2942987"/>
          </a:xfrm>
          <a:prstGeom prst="rect">
            <a:avLst/>
          </a:prstGeom>
        </p:spPr>
        <p:txBody>
          <a:bodyPr/>
          <a:lstStyle>
            <a:lvl1pPr marL="0" indent="0">
              <a:lnSpc>
                <a:spcPct val="120000"/>
              </a:lnSpc>
              <a:buNone/>
              <a:defRPr sz="1800"/>
            </a:lvl1pPr>
          </a:lstStyle>
          <a:p>
            <a:pPr algn="l">
              <a:lnSpc>
                <a:spcPct val="110000"/>
              </a:lnSpc>
            </a:pPr>
            <a:r>
              <a:rPr lang="en-US">
                <a:solidFill>
                  <a:srgbClr val="FFFFFF"/>
                </a:solidFill>
              </a:rPr>
              <a:t>Click to edit Master subtitle style</a:t>
            </a:r>
          </a:p>
        </p:txBody>
      </p:sp>
      <p:sp>
        <p:nvSpPr>
          <p:cNvPr id="48" name="Date Placeholder 3">
            <a:extLst>
              <a:ext uri="{FF2B5EF4-FFF2-40B4-BE49-F238E27FC236}">
                <a16:creationId xmlns:a16="http://schemas.microsoft.com/office/drawing/2014/main" id="{E8CEA822-47EC-4255-B51C-916CD39C767B}"/>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53" name="Picture Placeholder 51">
            <a:extLst>
              <a:ext uri="{FF2B5EF4-FFF2-40B4-BE49-F238E27FC236}">
                <a16:creationId xmlns:a16="http://schemas.microsoft.com/office/drawing/2014/main" id="{79C95DFA-DC4E-4658-87DF-37B40F51F4F1}"/>
              </a:ext>
            </a:extLst>
          </p:cNvPr>
          <p:cNvSpPr>
            <a:spLocks noGrp="1"/>
          </p:cNvSpPr>
          <p:nvPr>
            <p:ph type="pic" sz="quarter" idx="13" hasCustomPrompt="1"/>
          </p:nvPr>
        </p:nvSpPr>
        <p:spPr>
          <a:xfrm>
            <a:off x="7194414" y="0"/>
            <a:ext cx="4997586" cy="2282888"/>
          </a:xfrm>
          <a:prstGeom prst="rect">
            <a:avLst/>
          </a:prstGeom>
        </p:spPr>
        <p:txBody>
          <a:bodyPr/>
          <a:lstStyle>
            <a:lvl1pPr marL="0" indent="0" algn="ctr">
              <a:buNone/>
              <a:defRPr sz="2000"/>
            </a:lvl1pPr>
          </a:lstStyle>
          <a:p>
            <a:r>
              <a:rPr lang="en-US"/>
              <a:t>Click to add photo</a:t>
            </a:r>
          </a:p>
        </p:txBody>
      </p:sp>
      <p:sp>
        <p:nvSpPr>
          <p:cNvPr id="54" name="Picture Placeholder 51">
            <a:extLst>
              <a:ext uri="{FF2B5EF4-FFF2-40B4-BE49-F238E27FC236}">
                <a16:creationId xmlns:a16="http://schemas.microsoft.com/office/drawing/2014/main" id="{5EF5B274-E5A0-43C9-8A69-83629B0959B7}"/>
              </a:ext>
            </a:extLst>
          </p:cNvPr>
          <p:cNvSpPr>
            <a:spLocks noGrp="1"/>
          </p:cNvSpPr>
          <p:nvPr>
            <p:ph type="pic" sz="quarter" idx="14" hasCustomPrompt="1"/>
          </p:nvPr>
        </p:nvSpPr>
        <p:spPr>
          <a:xfrm>
            <a:off x="7191774" y="2286000"/>
            <a:ext cx="5000226" cy="2282888"/>
          </a:xfrm>
          <a:prstGeom prst="rect">
            <a:avLst/>
          </a:prstGeom>
        </p:spPr>
        <p:txBody>
          <a:bodyPr/>
          <a:lstStyle>
            <a:lvl1pPr marL="0" indent="0" algn="ctr">
              <a:buNone/>
              <a:defRPr sz="2000"/>
            </a:lvl1pPr>
          </a:lstStyle>
          <a:p>
            <a:r>
              <a:rPr lang="en-US"/>
              <a:t>Click to add photo</a:t>
            </a:r>
          </a:p>
        </p:txBody>
      </p:sp>
      <p:sp>
        <p:nvSpPr>
          <p:cNvPr id="55" name="Picture Placeholder 51">
            <a:extLst>
              <a:ext uri="{FF2B5EF4-FFF2-40B4-BE49-F238E27FC236}">
                <a16:creationId xmlns:a16="http://schemas.microsoft.com/office/drawing/2014/main" id="{4F741404-84C5-4B6D-A9DF-04368D8CE754}"/>
              </a:ext>
            </a:extLst>
          </p:cNvPr>
          <p:cNvSpPr>
            <a:spLocks noGrp="1"/>
          </p:cNvSpPr>
          <p:nvPr>
            <p:ph type="pic" sz="quarter" idx="15" hasCustomPrompt="1"/>
          </p:nvPr>
        </p:nvSpPr>
        <p:spPr>
          <a:xfrm>
            <a:off x="7190232" y="4572000"/>
            <a:ext cx="5001768" cy="2286000"/>
          </a:xfrm>
          <a:prstGeom prst="rect">
            <a:avLst/>
          </a:prstGeom>
        </p:spPr>
        <p:txBody>
          <a:bodyPr/>
          <a:lstStyle>
            <a:lvl1pPr marL="0" indent="0" algn="ctr">
              <a:buNone/>
              <a:defRPr sz="2000"/>
            </a:lvl1pPr>
          </a:lstStyle>
          <a:p>
            <a:r>
              <a:rPr lang="en-US"/>
              <a:t>Click to add photo</a:t>
            </a:r>
          </a:p>
        </p:txBody>
      </p:sp>
      <p:grpSp>
        <p:nvGrpSpPr>
          <p:cNvPr id="10" name="Group 9">
            <a:extLst>
              <a:ext uri="{FF2B5EF4-FFF2-40B4-BE49-F238E27FC236}">
                <a16:creationId xmlns:a16="http://schemas.microsoft.com/office/drawing/2014/main" id="{A02F5DF9-7A8B-4537-A6A0-2E18DDAEBE1C}"/>
              </a:ext>
              <a:ext uri="{C183D7F6-B498-43B3-948B-1728B52AA6E4}">
                <adec:decorative xmlns:adec="http://schemas.microsoft.com/office/drawing/2017/decorative" val="1"/>
              </a:ext>
            </a:extLst>
          </p:cNvPr>
          <p:cNvGrpSpPr/>
          <p:nvPr userDrawn="1"/>
        </p:nvGrpSpPr>
        <p:grpSpPr>
          <a:xfrm>
            <a:off x="-6214" y="-1"/>
            <a:ext cx="12214827" cy="6858000"/>
            <a:chOff x="-6214" y="-1"/>
            <a:chExt cx="12214827" cy="6858000"/>
          </a:xfrm>
        </p:grpSpPr>
        <p:cxnSp>
          <p:nvCxnSpPr>
            <p:cNvPr id="11" name="Straight Connector 10">
              <a:extLst>
                <a:ext uri="{FF2B5EF4-FFF2-40B4-BE49-F238E27FC236}">
                  <a16:creationId xmlns:a16="http://schemas.microsoft.com/office/drawing/2014/main" id="{C7B4CDB4-E22F-44F9-88B7-1F387514E496}"/>
                </a:ext>
              </a:extLst>
            </p:cNvPr>
            <p:cNvCxnSpPr>
              <a:cxnSpLocks/>
            </p:cNvCxnSpPr>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5E9F74E-6897-4904-82FB-61A6D96C967D}"/>
                </a:ext>
              </a:extLst>
            </p:cNvPr>
            <p:cNvCxnSpPr>
              <a:cxnSpLocks/>
            </p:cNvCxnSpPr>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81A9C5-9E3B-4C65-AB4D-F2303D1D4486}"/>
                </a:ext>
              </a:extLst>
            </p:cNvPr>
            <p:cNvCxnSpPr>
              <a:cxnSpLocks/>
            </p:cNvCxnSpPr>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CCEAD54-0ADC-4090-99E7-D1691F787A5A}"/>
                </a:ext>
              </a:extLst>
            </p:cNvPr>
            <p:cNvCxnSpPr>
              <a:cxnSpLocks/>
            </p:cNvCxnSpPr>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6BE792-DC81-4EA8-ABFD-F41E49E988AC}"/>
                </a:ext>
              </a:extLst>
            </p:cNvPr>
            <p:cNvCxnSpPr>
              <a:cxnSpLocks/>
            </p:cNvCxnSpPr>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68594AF-C50A-416B-9238-1BFEA44A71A0}"/>
                </a:ext>
              </a:extLst>
            </p:cNvPr>
            <p:cNvCxnSpPr>
              <a:cxnSpLocks/>
            </p:cNvCxnSpPr>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BB7432C-3B26-434E-96F1-3CA88C2C1428}"/>
                </a:ext>
              </a:extLst>
            </p:cNvPr>
            <p:cNvCxnSpPr>
              <a:cxnSpLocks/>
            </p:cNvCxnSpPr>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F2307A-A723-481D-A679-099426CBF66B}"/>
                </a:ext>
              </a:extLst>
            </p:cNvPr>
            <p:cNvCxnSpPr>
              <a:cxnSpLocks/>
            </p:cNvCxnSpPr>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713702D-25EA-454E-80F1-45BB74D4CC94}"/>
                </a:ext>
              </a:extLst>
            </p:cNvPr>
            <p:cNvCxnSpPr>
              <a:cxnSpLocks/>
            </p:cNvCxnSpPr>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50B88E-997E-4F65-82F8-9D47ECBC796B}"/>
                </a:ext>
              </a:extLst>
            </p:cNvPr>
            <p:cNvCxnSpPr>
              <a:cxnSpLocks/>
            </p:cNvCxnSpPr>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75EAEE1-D5B7-4F67-A50A-D616B864B825}"/>
                </a:ext>
              </a:extLst>
            </p:cNvPr>
            <p:cNvCxnSpPr>
              <a:cxnSpLocks/>
            </p:cNvCxnSpPr>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E1ABFCA-E35A-4D14-8F29-A5ADABFB908B}"/>
                </a:ext>
              </a:extLst>
            </p:cNvPr>
            <p:cNvCxnSpPr>
              <a:cxnSpLocks/>
            </p:cNvCxnSpPr>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809049-7B8F-4F96-BA1C-46C0BAA4A475}"/>
                </a:ext>
              </a:extLst>
            </p:cNvPr>
            <p:cNvCxnSpPr>
              <a:cxnSpLocks/>
            </p:cNvCxnSpPr>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0330093-E758-4906-A2FC-F18D60D8AF3E}"/>
                </a:ext>
              </a:extLst>
            </p:cNvPr>
            <p:cNvCxnSpPr>
              <a:cxnSpLocks/>
            </p:cNvCxnSpPr>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CEC1A30-03E9-4C4D-8340-9B9E6E8CEA0D}"/>
                </a:ext>
              </a:extLst>
            </p:cNvPr>
            <p:cNvCxnSpPr>
              <a:cxnSpLocks/>
            </p:cNvCxnSpPr>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4CE662E-0BD8-48D5-AFAE-CDCF90AD56AA}"/>
                </a:ext>
              </a:extLst>
            </p:cNvPr>
            <p:cNvCxnSpPr>
              <a:cxnSpLocks/>
            </p:cNvCxnSpPr>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A2192D8-661B-4B8B-A3CD-FA227DD796D7}"/>
                </a:ext>
              </a:extLst>
            </p:cNvPr>
            <p:cNvCxnSpPr>
              <a:cxnSpLocks/>
            </p:cNvCxnSpPr>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D76DFA6-E8E2-4E7C-88C0-2305E398AC46}"/>
                </a:ext>
              </a:extLst>
            </p:cNvPr>
            <p:cNvCxnSpPr>
              <a:cxnSpLocks/>
            </p:cNvCxnSpPr>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E1A15B-0E79-4E7D-AEB2-4CC45B533F20}"/>
                </a:ext>
              </a:extLst>
            </p:cNvPr>
            <p:cNvCxnSpPr>
              <a:cxnSpLocks/>
            </p:cNvCxnSpPr>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3B1CB8C-2288-41EE-8AAB-B66AFF7085E5}"/>
                </a:ext>
              </a:extLst>
            </p:cNvPr>
            <p:cNvCxnSpPr>
              <a:cxnSpLocks/>
            </p:cNvCxnSpPr>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AA269E-0C97-43AC-B914-ACE0CEBFDE12}"/>
                </a:ext>
              </a:extLst>
            </p:cNvPr>
            <p:cNvCxnSpPr>
              <a:cxnSpLocks/>
            </p:cNvCxnSpPr>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4D09D19-B613-4AF2-ABF3-0FFEC7F7EBFF}"/>
                </a:ext>
              </a:extLst>
            </p:cNvPr>
            <p:cNvCxnSpPr>
              <a:cxnSpLocks/>
            </p:cNvCxnSpPr>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3C0ED42-E6BC-4162-9554-D604DD6D6B04}"/>
                </a:ext>
              </a:extLst>
            </p:cNvPr>
            <p:cNvCxnSpPr>
              <a:cxnSpLocks/>
            </p:cNvCxnSpPr>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20673F-4A5C-4719-9B9C-171763FDA82E}"/>
                </a:ext>
              </a:extLst>
            </p:cNvPr>
            <p:cNvCxnSpPr>
              <a:cxnSpLocks/>
            </p:cNvCxnSpPr>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253314C-8CCD-4CF3-9C37-B580A4AED2CD}"/>
                </a:ext>
              </a:extLst>
            </p:cNvPr>
            <p:cNvCxnSpPr>
              <a:cxnSpLocks/>
            </p:cNvCxnSpPr>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D7A90F7-C2FA-4AA1-B434-510EAA4E1294}"/>
                </a:ext>
              </a:extLst>
            </p:cNvPr>
            <p:cNvCxnSpPr>
              <a:cxnSpLocks/>
            </p:cNvCxnSpPr>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4B0EC38-EAFB-43C1-87E3-FE67E72292D7}"/>
                </a:ext>
              </a:extLst>
            </p:cNvPr>
            <p:cNvCxnSpPr>
              <a:cxnSpLocks/>
            </p:cNvCxnSpPr>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0854AE5-9E53-4202-A081-4736689EBC11}"/>
                </a:ext>
              </a:extLst>
            </p:cNvPr>
            <p:cNvCxnSpPr>
              <a:cxnSpLocks/>
            </p:cNvCxnSpPr>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B5673B7-A170-46D3-B5E1-D79F3374A71A}"/>
                </a:ext>
              </a:extLst>
            </p:cNvPr>
            <p:cNvCxnSpPr>
              <a:cxnSpLocks/>
            </p:cNvCxnSpPr>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9" name="Footer Placeholder 4">
            <a:extLst>
              <a:ext uri="{FF2B5EF4-FFF2-40B4-BE49-F238E27FC236}">
                <a16:creationId xmlns:a16="http://schemas.microsoft.com/office/drawing/2014/main" id="{9C730C22-6E95-40BE-A708-FA2A25DD2FD3}"/>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50" name="Slide Number Placeholder 5">
            <a:extLst>
              <a:ext uri="{FF2B5EF4-FFF2-40B4-BE49-F238E27FC236}">
                <a16:creationId xmlns:a16="http://schemas.microsoft.com/office/drawing/2014/main" id="{BFC463F0-AD39-4A7E-A5BF-1D7436900B7F}"/>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effectLst>
                  <a:outerShdw blurRad="50800" dist="38100" dir="2700000" algn="tl" rotWithShape="0">
                    <a:prstClr val="black">
                      <a:alpha val="40000"/>
                    </a:prstClr>
                  </a:outerShdw>
                </a:effectLst>
              </a:defRPr>
            </a:lvl1pPr>
          </a:lstStyle>
          <a:p>
            <a:fld id="{11A71338-8BA2-4C79-A6C5-5A8E30081D0C}" type="slidenum">
              <a:rPr lang="en-US" smtClean="0"/>
              <a:pPr/>
              <a:t>‹#›</a:t>
            </a:fld>
            <a:endParaRPr lang="en-US"/>
          </a:p>
        </p:txBody>
      </p:sp>
    </p:spTree>
    <p:extLst>
      <p:ext uri="{BB962C8B-B14F-4D97-AF65-F5344CB8AC3E}">
        <p14:creationId xmlns:p14="http://schemas.microsoft.com/office/powerpoint/2010/main" val="2390518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221" indent="0" algn="ctr">
              <a:buNone/>
              <a:defRPr sz="2000"/>
            </a:lvl2pPr>
            <a:lvl3pPr marL="914440" indent="0" algn="ctr">
              <a:buNone/>
              <a:defRPr sz="1800"/>
            </a:lvl3pPr>
            <a:lvl4pPr marL="1371660" indent="0" algn="ctr">
              <a:buNone/>
              <a:defRPr sz="1600"/>
            </a:lvl4pPr>
            <a:lvl5pPr marL="1828880" indent="0" algn="ctr">
              <a:buNone/>
              <a:defRPr sz="1600"/>
            </a:lvl5pPr>
            <a:lvl6pPr marL="2286100" indent="0" algn="ctr">
              <a:buNone/>
              <a:defRPr sz="1600"/>
            </a:lvl6pPr>
            <a:lvl7pPr marL="2743319" indent="0" algn="ctr">
              <a:buNone/>
              <a:defRPr sz="1600"/>
            </a:lvl7pPr>
            <a:lvl8pPr marL="3200540" indent="0" algn="ctr">
              <a:buNone/>
              <a:defRPr sz="1600"/>
            </a:lvl8pPr>
            <a:lvl9pPr marL="3657761"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4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1031355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4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34451831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21" indent="0">
              <a:buNone/>
              <a:defRPr sz="2000">
                <a:solidFill>
                  <a:schemeClr val="tx1">
                    <a:tint val="75000"/>
                  </a:schemeClr>
                </a:solidFill>
              </a:defRPr>
            </a:lvl2pPr>
            <a:lvl3pPr marL="914440" indent="0">
              <a:buNone/>
              <a:defRPr sz="1800">
                <a:solidFill>
                  <a:schemeClr val="tx1">
                    <a:tint val="75000"/>
                  </a:schemeClr>
                </a:solidFill>
              </a:defRPr>
            </a:lvl3pPr>
            <a:lvl4pPr marL="1371660" indent="0">
              <a:buNone/>
              <a:defRPr sz="1600">
                <a:solidFill>
                  <a:schemeClr val="tx1">
                    <a:tint val="75000"/>
                  </a:schemeClr>
                </a:solidFill>
              </a:defRPr>
            </a:lvl4pPr>
            <a:lvl5pPr marL="1828880" indent="0">
              <a:buNone/>
              <a:defRPr sz="1600">
                <a:solidFill>
                  <a:schemeClr val="tx1">
                    <a:tint val="75000"/>
                  </a:schemeClr>
                </a:solidFill>
              </a:defRPr>
            </a:lvl5pPr>
            <a:lvl6pPr marL="2286100" indent="0">
              <a:buNone/>
              <a:defRPr sz="1600">
                <a:solidFill>
                  <a:schemeClr val="tx1">
                    <a:tint val="75000"/>
                  </a:schemeClr>
                </a:solidFill>
              </a:defRPr>
            </a:lvl6pPr>
            <a:lvl7pPr marL="2743319" indent="0">
              <a:buNone/>
              <a:defRPr sz="1600">
                <a:solidFill>
                  <a:schemeClr val="tx1">
                    <a:tint val="75000"/>
                  </a:schemeClr>
                </a:solidFill>
              </a:defRPr>
            </a:lvl7pPr>
            <a:lvl8pPr marL="3200540" indent="0">
              <a:buNone/>
              <a:defRPr sz="1600">
                <a:solidFill>
                  <a:schemeClr val="tx1">
                    <a:tint val="75000"/>
                  </a:schemeClr>
                </a:solidFill>
              </a:defRPr>
            </a:lvl8pPr>
            <a:lvl9pPr marL="3657761"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4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3309727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4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92130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8574091"/>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1" indent="0">
              <a:buNone/>
              <a:defRPr sz="2000" b="1"/>
            </a:lvl2pPr>
            <a:lvl3pPr marL="914440" indent="0">
              <a:buNone/>
              <a:defRPr sz="1800" b="1"/>
            </a:lvl3pPr>
            <a:lvl4pPr marL="1371660" indent="0">
              <a:buNone/>
              <a:defRPr sz="1600" b="1"/>
            </a:lvl4pPr>
            <a:lvl5pPr marL="1828880" indent="0">
              <a:buNone/>
              <a:defRPr sz="1600" b="1"/>
            </a:lvl5pPr>
            <a:lvl6pPr marL="2286100" indent="0">
              <a:buNone/>
              <a:defRPr sz="1600" b="1"/>
            </a:lvl6pPr>
            <a:lvl7pPr marL="2743319" indent="0">
              <a:buNone/>
              <a:defRPr sz="1600" b="1"/>
            </a:lvl7pPr>
            <a:lvl8pPr marL="3200540" indent="0">
              <a:buNone/>
              <a:defRPr sz="1600" b="1"/>
            </a:lvl8pPr>
            <a:lvl9pPr marL="3657761"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21" indent="0">
              <a:buNone/>
              <a:defRPr sz="2000" b="1"/>
            </a:lvl2pPr>
            <a:lvl3pPr marL="914440" indent="0">
              <a:buNone/>
              <a:defRPr sz="1800" b="1"/>
            </a:lvl3pPr>
            <a:lvl4pPr marL="1371660" indent="0">
              <a:buNone/>
              <a:defRPr sz="1600" b="1"/>
            </a:lvl4pPr>
            <a:lvl5pPr marL="1828880" indent="0">
              <a:buNone/>
              <a:defRPr sz="1600" b="1"/>
            </a:lvl5pPr>
            <a:lvl6pPr marL="2286100" indent="0">
              <a:buNone/>
              <a:defRPr sz="1600" b="1"/>
            </a:lvl6pPr>
            <a:lvl7pPr marL="2743319" indent="0">
              <a:buNone/>
              <a:defRPr sz="1600" b="1"/>
            </a:lvl7pPr>
            <a:lvl8pPr marL="3200540" indent="0">
              <a:buNone/>
              <a:defRPr sz="1600" b="1"/>
            </a:lvl8pPr>
            <a:lvl9pPr marL="365776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4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3765670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4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3339667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4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2996520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2"/>
            <a:ext cx="3932237" cy="3811588"/>
          </a:xfrm>
        </p:spPr>
        <p:txBody>
          <a:bodyPr/>
          <a:lstStyle>
            <a:lvl1pPr marL="0" indent="0">
              <a:buNone/>
              <a:defRPr sz="1600"/>
            </a:lvl1pPr>
            <a:lvl2pPr marL="457221" indent="0">
              <a:buNone/>
              <a:defRPr sz="1400"/>
            </a:lvl2pPr>
            <a:lvl3pPr marL="914440" indent="0">
              <a:buNone/>
              <a:defRPr sz="1200"/>
            </a:lvl3pPr>
            <a:lvl4pPr marL="1371660" indent="0">
              <a:buNone/>
              <a:defRPr sz="1000"/>
            </a:lvl4pPr>
            <a:lvl5pPr marL="1828880" indent="0">
              <a:buNone/>
              <a:defRPr sz="1000"/>
            </a:lvl5pPr>
            <a:lvl6pPr marL="2286100" indent="0">
              <a:buNone/>
              <a:defRPr sz="1000"/>
            </a:lvl6pPr>
            <a:lvl7pPr marL="2743319" indent="0">
              <a:buNone/>
              <a:defRPr sz="1000"/>
            </a:lvl7pPr>
            <a:lvl8pPr marL="3200540" indent="0">
              <a:buNone/>
              <a:defRPr sz="1000"/>
            </a:lvl8pPr>
            <a:lvl9pPr marL="3657761"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4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3194658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8"/>
            <a:ext cx="6172200" cy="4873625"/>
          </a:xfrm>
        </p:spPr>
        <p:txBody>
          <a:bodyPr/>
          <a:lstStyle>
            <a:lvl1pPr marL="0" indent="0">
              <a:buNone/>
              <a:defRPr sz="3200"/>
            </a:lvl1pPr>
            <a:lvl2pPr marL="457221" indent="0">
              <a:buNone/>
              <a:defRPr sz="2800"/>
            </a:lvl2pPr>
            <a:lvl3pPr marL="914440" indent="0">
              <a:buNone/>
              <a:defRPr sz="2400"/>
            </a:lvl3pPr>
            <a:lvl4pPr marL="1371660" indent="0">
              <a:buNone/>
              <a:defRPr sz="2000"/>
            </a:lvl4pPr>
            <a:lvl5pPr marL="1828880" indent="0">
              <a:buNone/>
              <a:defRPr sz="2000"/>
            </a:lvl5pPr>
            <a:lvl6pPr marL="2286100" indent="0">
              <a:buNone/>
              <a:defRPr sz="2000"/>
            </a:lvl6pPr>
            <a:lvl7pPr marL="2743319" indent="0">
              <a:buNone/>
              <a:defRPr sz="2000"/>
            </a:lvl7pPr>
            <a:lvl8pPr marL="3200540" indent="0">
              <a:buNone/>
              <a:defRPr sz="2000"/>
            </a:lvl8pPr>
            <a:lvl9pPr marL="3657761" indent="0">
              <a:buNone/>
              <a:defRPr sz="2000"/>
            </a:lvl9pPr>
          </a:lstStyle>
          <a:p>
            <a:endParaRPr lang="en-US"/>
          </a:p>
        </p:txBody>
      </p:sp>
      <p:sp>
        <p:nvSpPr>
          <p:cNvPr id="4" name="Text Placeholder 3"/>
          <p:cNvSpPr>
            <a:spLocks noGrp="1"/>
          </p:cNvSpPr>
          <p:nvPr>
            <p:ph type="body" sz="half" idx="2"/>
          </p:nvPr>
        </p:nvSpPr>
        <p:spPr>
          <a:xfrm>
            <a:off x="839790" y="2057402"/>
            <a:ext cx="3932237" cy="3811588"/>
          </a:xfrm>
        </p:spPr>
        <p:txBody>
          <a:bodyPr/>
          <a:lstStyle>
            <a:lvl1pPr marL="0" indent="0">
              <a:buNone/>
              <a:defRPr sz="1600"/>
            </a:lvl1pPr>
            <a:lvl2pPr marL="457221" indent="0">
              <a:buNone/>
              <a:defRPr sz="1400"/>
            </a:lvl2pPr>
            <a:lvl3pPr marL="914440" indent="0">
              <a:buNone/>
              <a:defRPr sz="1200"/>
            </a:lvl3pPr>
            <a:lvl4pPr marL="1371660" indent="0">
              <a:buNone/>
              <a:defRPr sz="1000"/>
            </a:lvl4pPr>
            <a:lvl5pPr marL="1828880" indent="0">
              <a:buNone/>
              <a:defRPr sz="1000"/>
            </a:lvl5pPr>
            <a:lvl6pPr marL="2286100" indent="0">
              <a:buNone/>
              <a:defRPr sz="1000"/>
            </a:lvl6pPr>
            <a:lvl7pPr marL="2743319" indent="0">
              <a:buNone/>
              <a:defRPr sz="1000"/>
            </a:lvl7pPr>
            <a:lvl8pPr marL="3200540" indent="0">
              <a:buNone/>
              <a:defRPr sz="1000"/>
            </a:lvl8pPr>
            <a:lvl9pPr marL="3657761"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4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9863729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4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4105450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7"/>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4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4007957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AED02D-5F8F-4126-981B-323D0BBF8AF8}" type="datetimeFigureOut">
              <a:rPr lang="en-US" smtClean="0"/>
              <a:t>6/7/2024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904687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AED02D-5F8F-4126-981B-323D0BBF8AF8}" type="datetimeFigureOut">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3873473"/>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AED02D-5F8F-4126-981B-323D0BBF8AF8}" type="datetimeFigureOut">
              <a:rPr lang="en-US" smtClean="0"/>
              <a:t>6/7/2024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521626-D4F7-44D8-9D92-9388C406DB42}"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0086291"/>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AED02D-5F8F-4126-981B-323D0BBF8AF8}" type="datetimeFigureOut">
              <a:rPr lang="en-US" smtClean="0"/>
              <a:t>6/7/2024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521626-D4F7-44D8-9D92-9388C406DB42}"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337399"/>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AED02D-5F8F-4126-981B-323D0BBF8AF8}" type="datetimeFigureOut">
              <a:rPr lang="en-US" smtClean="0"/>
              <a:t>6/7/2024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521626-D4F7-44D8-9D92-9388C406DB42}" type="slidenum">
              <a:rPr lang="en-US" smtClean="0"/>
              <a:t>‹#›</a:t>
            </a:fld>
            <a:endParaRPr lang="en-US"/>
          </a:p>
        </p:txBody>
      </p:sp>
    </p:spTree>
    <p:extLst>
      <p:ext uri="{BB962C8B-B14F-4D97-AF65-F5344CB8AC3E}">
        <p14:creationId xmlns:p14="http://schemas.microsoft.com/office/powerpoint/2010/main" val="697868557"/>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AED02D-5F8F-4126-981B-323D0BBF8AF8}" type="datetimeFigureOut">
              <a:rPr lang="en-US" smtClean="0"/>
              <a:t>6/7/2024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0507633"/>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5AED02D-5F8F-4126-981B-323D0BBF8AF8}" type="datetimeFigureOut">
              <a:rPr lang="en-US" smtClean="0"/>
              <a:t>6/7/2024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952043"/>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7">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5AED02D-5F8F-4126-981B-323D0BBF8AF8}" type="datetimeFigureOut">
              <a:rPr lang="en-US" smtClean="0"/>
              <a:t>6/7/2024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7521626-D4F7-44D8-9D92-9388C406DB42}"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4910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5" r:id="rId12"/>
    <p:sldLayoutId id="2147483876" r:id="rId13"/>
    <p:sldLayoutId id="2147483880" r:id="rId14"/>
    <p:sldLayoutId id="2147483884" r:id="rId15"/>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40"/>
            <a:fld id="{1E6EEF12-290C-1048-BB66-F684213E8953}" type="datetimeFigureOut">
              <a:rPr lang="en-US" smtClean="0">
                <a:solidFill>
                  <a:prstClr val="black">
                    <a:tint val="75000"/>
                  </a:prstClr>
                </a:solidFill>
              </a:rPr>
              <a:pPr defTabSz="914440"/>
              <a:t>6/7/2024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4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40"/>
            <a:fld id="{1A000D87-4599-9147-A05C-B25169EDDDFC}" type="slidenum">
              <a:rPr lang="en-US" smtClean="0">
                <a:solidFill>
                  <a:prstClr val="black">
                    <a:tint val="75000"/>
                  </a:prstClr>
                </a:solidFill>
              </a:rPr>
              <a:pPr defTabSz="914440"/>
              <a:t>‹#›</a:t>
            </a:fld>
            <a:endParaRPr lang="en-US">
              <a:solidFill>
                <a:prstClr val="black">
                  <a:tint val="75000"/>
                </a:prstClr>
              </a:solidFill>
            </a:endParaRPr>
          </a:p>
        </p:txBody>
      </p:sp>
    </p:spTree>
    <p:extLst>
      <p:ext uri="{BB962C8B-B14F-4D97-AF65-F5344CB8AC3E}">
        <p14:creationId xmlns:p14="http://schemas.microsoft.com/office/powerpoint/2010/main" val="2977985726"/>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Lst>
  <p:txStyles>
    <p:titleStyle>
      <a:lvl1pPr algn="l" defTabSz="1788111" rtl="0" eaLnBrk="1" latinLnBrk="0" hangingPunct="1">
        <a:lnSpc>
          <a:spcPct val="90000"/>
        </a:lnSpc>
        <a:spcBef>
          <a:spcPct val="0"/>
        </a:spcBef>
        <a:buNone/>
        <a:defRPr sz="8604" kern="1200">
          <a:solidFill>
            <a:schemeClr val="tx1"/>
          </a:solidFill>
          <a:latin typeface="+mj-lt"/>
          <a:ea typeface="+mj-ea"/>
          <a:cs typeface="+mj-cs"/>
        </a:defRPr>
      </a:lvl1pPr>
    </p:titleStyle>
    <p:bodyStyle>
      <a:lvl1pPr marL="447027" indent="-447027" algn="l" defTabSz="1788111" rtl="0" eaLnBrk="1" latinLnBrk="0" hangingPunct="1">
        <a:lnSpc>
          <a:spcPct val="90000"/>
        </a:lnSpc>
        <a:spcBef>
          <a:spcPts val="1956"/>
        </a:spcBef>
        <a:buFont typeface="Arial"/>
        <a:buChar char="•"/>
        <a:defRPr sz="5476" kern="1200">
          <a:solidFill>
            <a:schemeClr val="tx1"/>
          </a:solidFill>
          <a:latin typeface="+mn-lt"/>
          <a:ea typeface="+mn-ea"/>
          <a:cs typeface="+mn-cs"/>
        </a:defRPr>
      </a:lvl1pPr>
      <a:lvl2pPr marL="1341084" indent="-447027" algn="l" defTabSz="1788111" rtl="0" eaLnBrk="1" latinLnBrk="0" hangingPunct="1">
        <a:lnSpc>
          <a:spcPct val="90000"/>
        </a:lnSpc>
        <a:spcBef>
          <a:spcPts val="977"/>
        </a:spcBef>
        <a:buFont typeface="Arial"/>
        <a:buChar char="•"/>
        <a:defRPr sz="4693" kern="1200">
          <a:solidFill>
            <a:schemeClr val="tx1"/>
          </a:solidFill>
          <a:latin typeface="+mn-lt"/>
          <a:ea typeface="+mn-ea"/>
          <a:cs typeface="+mn-cs"/>
        </a:defRPr>
      </a:lvl2pPr>
      <a:lvl3pPr marL="2235139" indent="-447027" algn="l" defTabSz="1788111" rtl="0" eaLnBrk="1" latinLnBrk="0" hangingPunct="1">
        <a:lnSpc>
          <a:spcPct val="90000"/>
        </a:lnSpc>
        <a:spcBef>
          <a:spcPts val="977"/>
        </a:spcBef>
        <a:buFont typeface="Arial"/>
        <a:buChar char="•"/>
        <a:defRPr sz="3911" kern="1200">
          <a:solidFill>
            <a:schemeClr val="tx1"/>
          </a:solidFill>
          <a:latin typeface="+mn-lt"/>
          <a:ea typeface="+mn-ea"/>
          <a:cs typeface="+mn-cs"/>
        </a:defRPr>
      </a:lvl3pPr>
      <a:lvl4pPr marL="3129195" indent="-447027" algn="l" defTabSz="1788111" rtl="0" eaLnBrk="1" latinLnBrk="0" hangingPunct="1">
        <a:lnSpc>
          <a:spcPct val="90000"/>
        </a:lnSpc>
        <a:spcBef>
          <a:spcPts val="977"/>
        </a:spcBef>
        <a:buFont typeface="Arial"/>
        <a:buChar char="•"/>
        <a:defRPr sz="3520" kern="1200">
          <a:solidFill>
            <a:schemeClr val="tx1"/>
          </a:solidFill>
          <a:latin typeface="+mn-lt"/>
          <a:ea typeface="+mn-ea"/>
          <a:cs typeface="+mn-cs"/>
        </a:defRPr>
      </a:lvl4pPr>
      <a:lvl5pPr marL="4023251" indent="-447027" algn="l" defTabSz="1788111" rtl="0" eaLnBrk="1" latinLnBrk="0" hangingPunct="1">
        <a:lnSpc>
          <a:spcPct val="90000"/>
        </a:lnSpc>
        <a:spcBef>
          <a:spcPts val="977"/>
        </a:spcBef>
        <a:buFont typeface="Arial"/>
        <a:buChar char="•"/>
        <a:defRPr sz="3520" kern="1200">
          <a:solidFill>
            <a:schemeClr val="tx1"/>
          </a:solidFill>
          <a:latin typeface="+mn-lt"/>
          <a:ea typeface="+mn-ea"/>
          <a:cs typeface="+mn-cs"/>
        </a:defRPr>
      </a:lvl5pPr>
      <a:lvl6pPr marL="4917305" indent="-447027" algn="l" defTabSz="1788111" rtl="0" eaLnBrk="1" latinLnBrk="0" hangingPunct="1">
        <a:lnSpc>
          <a:spcPct val="90000"/>
        </a:lnSpc>
        <a:spcBef>
          <a:spcPts val="977"/>
        </a:spcBef>
        <a:buFont typeface="Arial"/>
        <a:buChar char="•"/>
        <a:defRPr sz="3520" kern="1200">
          <a:solidFill>
            <a:schemeClr val="tx1"/>
          </a:solidFill>
          <a:latin typeface="+mn-lt"/>
          <a:ea typeface="+mn-ea"/>
          <a:cs typeface="+mn-cs"/>
        </a:defRPr>
      </a:lvl6pPr>
      <a:lvl7pPr marL="5811363" indent="-447027" algn="l" defTabSz="1788111" rtl="0" eaLnBrk="1" latinLnBrk="0" hangingPunct="1">
        <a:lnSpc>
          <a:spcPct val="90000"/>
        </a:lnSpc>
        <a:spcBef>
          <a:spcPts val="977"/>
        </a:spcBef>
        <a:buFont typeface="Arial"/>
        <a:buChar char="•"/>
        <a:defRPr sz="3520" kern="1200">
          <a:solidFill>
            <a:schemeClr val="tx1"/>
          </a:solidFill>
          <a:latin typeface="+mn-lt"/>
          <a:ea typeface="+mn-ea"/>
          <a:cs typeface="+mn-cs"/>
        </a:defRPr>
      </a:lvl7pPr>
      <a:lvl8pPr marL="6705416" indent="-447027" algn="l" defTabSz="1788111" rtl="0" eaLnBrk="1" latinLnBrk="0" hangingPunct="1">
        <a:lnSpc>
          <a:spcPct val="90000"/>
        </a:lnSpc>
        <a:spcBef>
          <a:spcPts val="977"/>
        </a:spcBef>
        <a:buFont typeface="Arial"/>
        <a:buChar char="•"/>
        <a:defRPr sz="3520" kern="1200">
          <a:solidFill>
            <a:schemeClr val="tx1"/>
          </a:solidFill>
          <a:latin typeface="+mn-lt"/>
          <a:ea typeface="+mn-ea"/>
          <a:cs typeface="+mn-cs"/>
        </a:defRPr>
      </a:lvl8pPr>
      <a:lvl9pPr marL="7599473" indent="-447027" algn="l" defTabSz="1788111" rtl="0" eaLnBrk="1" latinLnBrk="0" hangingPunct="1">
        <a:lnSpc>
          <a:spcPct val="90000"/>
        </a:lnSpc>
        <a:spcBef>
          <a:spcPts val="977"/>
        </a:spcBef>
        <a:buFont typeface="Arial"/>
        <a:buChar char="•"/>
        <a:defRPr sz="3520" kern="1200">
          <a:solidFill>
            <a:schemeClr val="tx1"/>
          </a:solidFill>
          <a:latin typeface="+mn-lt"/>
          <a:ea typeface="+mn-ea"/>
          <a:cs typeface="+mn-cs"/>
        </a:defRPr>
      </a:lvl9pPr>
    </p:bodyStyle>
    <p:otherStyle>
      <a:defPPr>
        <a:defRPr lang="en-US"/>
      </a:defPPr>
      <a:lvl1pPr marL="0" algn="l" defTabSz="1788111" rtl="0" eaLnBrk="1" latinLnBrk="0" hangingPunct="1">
        <a:defRPr sz="3520" kern="1200">
          <a:solidFill>
            <a:schemeClr val="tx1"/>
          </a:solidFill>
          <a:latin typeface="+mn-lt"/>
          <a:ea typeface="+mn-ea"/>
          <a:cs typeface="+mn-cs"/>
        </a:defRPr>
      </a:lvl1pPr>
      <a:lvl2pPr marL="894056" algn="l" defTabSz="1788111" rtl="0" eaLnBrk="1" latinLnBrk="0" hangingPunct="1">
        <a:defRPr sz="3520" kern="1200">
          <a:solidFill>
            <a:schemeClr val="tx1"/>
          </a:solidFill>
          <a:latin typeface="+mn-lt"/>
          <a:ea typeface="+mn-ea"/>
          <a:cs typeface="+mn-cs"/>
        </a:defRPr>
      </a:lvl2pPr>
      <a:lvl3pPr marL="1788111" algn="l" defTabSz="1788111" rtl="0" eaLnBrk="1" latinLnBrk="0" hangingPunct="1">
        <a:defRPr sz="3520" kern="1200">
          <a:solidFill>
            <a:schemeClr val="tx1"/>
          </a:solidFill>
          <a:latin typeface="+mn-lt"/>
          <a:ea typeface="+mn-ea"/>
          <a:cs typeface="+mn-cs"/>
        </a:defRPr>
      </a:lvl3pPr>
      <a:lvl4pPr marL="2682168" algn="l" defTabSz="1788111" rtl="0" eaLnBrk="1" latinLnBrk="0" hangingPunct="1">
        <a:defRPr sz="3520" kern="1200">
          <a:solidFill>
            <a:schemeClr val="tx1"/>
          </a:solidFill>
          <a:latin typeface="+mn-lt"/>
          <a:ea typeface="+mn-ea"/>
          <a:cs typeface="+mn-cs"/>
        </a:defRPr>
      </a:lvl4pPr>
      <a:lvl5pPr marL="3576221" algn="l" defTabSz="1788111" rtl="0" eaLnBrk="1" latinLnBrk="0" hangingPunct="1">
        <a:defRPr sz="3520" kern="1200">
          <a:solidFill>
            <a:schemeClr val="tx1"/>
          </a:solidFill>
          <a:latin typeface="+mn-lt"/>
          <a:ea typeface="+mn-ea"/>
          <a:cs typeface="+mn-cs"/>
        </a:defRPr>
      </a:lvl5pPr>
      <a:lvl6pPr marL="4470279" algn="l" defTabSz="1788111" rtl="0" eaLnBrk="1" latinLnBrk="0" hangingPunct="1">
        <a:defRPr sz="3520" kern="1200">
          <a:solidFill>
            <a:schemeClr val="tx1"/>
          </a:solidFill>
          <a:latin typeface="+mn-lt"/>
          <a:ea typeface="+mn-ea"/>
          <a:cs typeface="+mn-cs"/>
        </a:defRPr>
      </a:lvl6pPr>
      <a:lvl7pPr marL="5364333" algn="l" defTabSz="1788111" rtl="0" eaLnBrk="1" latinLnBrk="0" hangingPunct="1">
        <a:defRPr sz="3520" kern="1200">
          <a:solidFill>
            <a:schemeClr val="tx1"/>
          </a:solidFill>
          <a:latin typeface="+mn-lt"/>
          <a:ea typeface="+mn-ea"/>
          <a:cs typeface="+mn-cs"/>
        </a:defRPr>
      </a:lvl7pPr>
      <a:lvl8pPr marL="6258389" algn="l" defTabSz="1788111" rtl="0" eaLnBrk="1" latinLnBrk="0" hangingPunct="1">
        <a:defRPr sz="3520" kern="1200">
          <a:solidFill>
            <a:schemeClr val="tx1"/>
          </a:solidFill>
          <a:latin typeface="+mn-lt"/>
          <a:ea typeface="+mn-ea"/>
          <a:cs typeface="+mn-cs"/>
        </a:defRPr>
      </a:lvl8pPr>
      <a:lvl9pPr marL="7152445" algn="l" defTabSz="1788111" rtl="0" eaLnBrk="1" latinLnBrk="0" hangingPunct="1">
        <a:defRPr sz="3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CCFA51B-E7CF-4281-8CF6-3036F63B7B0A}"/>
              </a:ext>
            </a:extLst>
          </p:cNvPr>
          <p:cNvSpPr>
            <a:spLocks noGrp="1"/>
          </p:cNvSpPr>
          <p:nvPr>
            <p:ph sz="quarter" idx="15"/>
          </p:nvPr>
        </p:nvSpPr>
        <p:spPr>
          <a:xfrm>
            <a:off x="1452644" y="2242751"/>
            <a:ext cx="9286711" cy="2372498"/>
          </a:xfrm>
          <a:custGeom>
            <a:avLst/>
            <a:gdLst>
              <a:gd name="connsiteX0" fmla="*/ 0 w 9286711"/>
              <a:gd name="connsiteY0" fmla="*/ 0 h 2372498"/>
              <a:gd name="connsiteX1" fmla="*/ 766154 w 9286711"/>
              <a:gd name="connsiteY1" fmla="*/ 0 h 2372498"/>
              <a:gd name="connsiteX2" fmla="*/ 1160839 w 9286711"/>
              <a:gd name="connsiteY2" fmla="*/ 0 h 2372498"/>
              <a:gd name="connsiteX3" fmla="*/ 1926993 w 9286711"/>
              <a:gd name="connsiteY3" fmla="*/ 0 h 2372498"/>
              <a:gd name="connsiteX4" fmla="*/ 2321678 w 9286711"/>
              <a:gd name="connsiteY4" fmla="*/ 0 h 2372498"/>
              <a:gd name="connsiteX5" fmla="*/ 2716363 w 9286711"/>
              <a:gd name="connsiteY5" fmla="*/ 0 h 2372498"/>
              <a:gd name="connsiteX6" fmla="*/ 3203915 w 9286711"/>
              <a:gd name="connsiteY6" fmla="*/ 0 h 2372498"/>
              <a:gd name="connsiteX7" fmla="*/ 3505733 w 9286711"/>
              <a:gd name="connsiteY7" fmla="*/ 0 h 2372498"/>
              <a:gd name="connsiteX8" fmla="*/ 4179020 w 9286711"/>
              <a:gd name="connsiteY8" fmla="*/ 0 h 2372498"/>
              <a:gd name="connsiteX9" fmla="*/ 4573705 w 9286711"/>
              <a:gd name="connsiteY9" fmla="*/ 0 h 2372498"/>
              <a:gd name="connsiteX10" fmla="*/ 5154125 w 9286711"/>
              <a:gd name="connsiteY10" fmla="*/ 0 h 2372498"/>
              <a:gd name="connsiteX11" fmla="*/ 5920278 w 9286711"/>
              <a:gd name="connsiteY11" fmla="*/ 0 h 2372498"/>
              <a:gd name="connsiteX12" fmla="*/ 6314963 w 9286711"/>
              <a:gd name="connsiteY12" fmla="*/ 0 h 2372498"/>
              <a:gd name="connsiteX13" fmla="*/ 6895383 w 9286711"/>
              <a:gd name="connsiteY13" fmla="*/ 0 h 2372498"/>
              <a:gd name="connsiteX14" fmla="*/ 7568669 w 9286711"/>
              <a:gd name="connsiteY14" fmla="*/ 0 h 2372498"/>
              <a:gd name="connsiteX15" fmla="*/ 8056222 w 9286711"/>
              <a:gd name="connsiteY15" fmla="*/ 0 h 2372498"/>
              <a:gd name="connsiteX16" fmla="*/ 8636641 w 9286711"/>
              <a:gd name="connsiteY16" fmla="*/ 0 h 2372498"/>
              <a:gd name="connsiteX17" fmla="*/ 9286711 w 9286711"/>
              <a:gd name="connsiteY17" fmla="*/ 0 h 2372498"/>
              <a:gd name="connsiteX18" fmla="*/ 9286711 w 9286711"/>
              <a:gd name="connsiteY18" fmla="*/ 569400 h 2372498"/>
              <a:gd name="connsiteX19" fmla="*/ 9286711 w 9286711"/>
              <a:gd name="connsiteY19" fmla="*/ 1209974 h 2372498"/>
              <a:gd name="connsiteX20" fmla="*/ 9286711 w 9286711"/>
              <a:gd name="connsiteY20" fmla="*/ 1850548 h 2372498"/>
              <a:gd name="connsiteX21" fmla="*/ 9286711 w 9286711"/>
              <a:gd name="connsiteY21" fmla="*/ 2372498 h 2372498"/>
              <a:gd name="connsiteX22" fmla="*/ 8984893 w 9286711"/>
              <a:gd name="connsiteY22" fmla="*/ 2372498 h 2372498"/>
              <a:gd name="connsiteX23" fmla="*/ 8218739 w 9286711"/>
              <a:gd name="connsiteY23" fmla="*/ 2372498 h 2372498"/>
              <a:gd name="connsiteX24" fmla="*/ 7824054 w 9286711"/>
              <a:gd name="connsiteY24" fmla="*/ 2372498 h 2372498"/>
              <a:gd name="connsiteX25" fmla="*/ 7150767 w 9286711"/>
              <a:gd name="connsiteY25" fmla="*/ 2372498 h 2372498"/>
              <a:gd name="connsiteX26" fmla="*/ 6570348 w 9286711"/>
              <a:gd name="connsiteY26" fmla="*/ 2372498 h 2372498"/>
              <a:gd name="connsiteX27" fmla="*/ 6082796 w 9286711"/>
              <a:gd name="connsiteY27" fmla="*/ 2372498 h 2372498"/>
              <a:gd name="connsiteX28" fmla="*/ 5780978 w 9286711"/>
              <a:gd name="connsiteY28" fmla="*/ 2372498 h 2372498"/>
              <a:gd name="connsiteX29" fmla="*/ 5386292 w 9286711"/>
              <a:gd name="connsiteY29" fmla="*/ 2372498 h 2372498"/>
              <a:gd name="connsiteX30" fmla="*/ 4713006 w 9286711"/>
              <a:gd name="connsiteY30" fmla="*/ 2372498 h 2372498"/>
              <a:gd name="connsiteX31" fmla="*/ 4039719 w 9286711"/>
              <a:gd name="connsiteY31" fmla="*/ 2372498 h 2372498"/>
              <a:gd name="connsiteX32" fmla="*/ 3459300 w 9286711"/>
              <a:gd name="connsiteY32" fmla="*/ 2372498 h 2372498"/>
              <a:gd name="connsiteX33" fmla="*/ 2878880 w 9286711"/>
              <a:gd name="connsiteY33" fmla="*/ 2372498 h 2372498"/>
              <a:gd name="connsiteX34" fmla="*/ 2298461 w 9286711"/>
              <a:gd name="connsiteY34" fmla="*/ 2372498 h 2372498"/>
              <a:gd name="connsiteX35" fmla="*/ 1718042 w 9286711"/>
              <a:gd name="connsiteY35" fmla="*/ 2372498 h 2372498"/>
              <a:gd name="connsiteX36" fmla="*/ 1323356 w 9286711"/>
              <a:gd name="connsiteY36" fmla="*/ 2372498 h 2372498"/>
              <a:gd name="connsiteX37" fmla="*/ 835804 w 9286711"/>
              <a:gd name="connsiteY37" fmla="*/ 2372498 h 2372498"/>
              <a:gd name="connsiteX38" fmla="*/ 0 w 9286711"/>
              <a:gd name="connsiteY38" fmla="*/ 2372498 h 2372498"/>
              <a:gd name="connsiteX39" fmla="*/ 0 w 9286711"/>
              <a:gd name="connsiteY39" fmla="*/ 1755649 h 2372498"/>
              <a:gd name="connsiteX40" fmla="*/ 0 w 9286711"/>
              <a:gd name="connsiteY40" fmla="*/ 1209974 h 2372498"/>
              <a:gd name="connsiteX41" fmla="*/ 0 w 9286711"/>
              <a:gd name="connsiteY41" fmla="*/ 688024 h 2372498"/>
              <a:gd name="connsiteX42" fmla="*/ 0 w 9286711"/>
              <a:gd name="connsiteY42" fmla="*/ 0 h 237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286711" h="2372498" fill="none" extrusionOk="0">
                <a:moveTo>
                  <a:pt x="0" y="0"/>
                </a:moveTo>
                <a:cubicBezTo>
                  <a:pt x="324781" y="-73154"/>
                  <a:pt x="573262" y="23702"/>
                  <a:pt x="766154" y="0"/>
                </a:cubicBezTo>
                <a:cubicBezTo>
                  <a:pt x="959046" y="-23702"/>
                  <a:pt x="1058758" y="36096"/>
                  <a:pt x="1160839" y="0"/>
                </a:cubicBezTo>
                <a:cubicBezTo>
                  <a:pt x="1262920" y="-36096"/>
                  <a:pt x="1770562" y="47840"/>
                  <a:pt x="1926993" y="0"/>
                </a:cubicBezTo>
                <a:cubicBezTo>
                  <a:pt x="2083424" y="-47840"/>
                  <a:pt x="2185693" y="16801"/>
                  <a:pt x="2321678" y="0"/>
                </a:cubicBezTo>
                <a:cubicBezTo>
                  <a:pt x="2457663" y="-16801"/>
                  <a:pt x="2625757" y="19474"/>
                  <a:pt x="2716363" y="0"/>
                </a:cubicBezTo>
                <a:cubicBezTo>
                  <a:pt x="2806969" y="-19474"/>
                  <a:pt x="3029560" y="37017"/>
                  <a:pt x="3203915" y="0"/>
                </a:cubicBezTo>
                <a:cubicBezTo>
                  <a:pt x="3378270" y="-37017"/>
                  <a:pt x="3416638" y="28974"/>
                  <a:pt x="3505733" y="0"/>
                </a:cubicBezTo>
                <a:cubicBezTo>
                  <a:pt x="3594828" y="-28974"/>
                  <a:pt x="4036249" y="4057"/>
                  <a:pt x="4179020" y="0"/>
                </a:cubicBezTo>
                <a:cubicBezTo>
                  <a:pt x="4321791" y="-4057"/>
                  <a:pt x="4477395" y="18324"/>
                  <a:pt x="4573705" y="0"/>
                </a:cubicBezTo>
                <a:cubicBezTo>
                  <a:pt x="4670015" y="-18324"/>
                  <a:pt x="4989078" y="66140"/>
                  <a:pt x="5154125" y="0"/>
                </a:cubicBezTo>
                <a:cubicBezTo>
                  <a:pt x="5319172" y="-66140"/>
                  <a:pt x="5687965" y="82545"/>
                  <a:pt x="5920278" y="0"/>
                </a:cubicBezTo>
                <a:cubicBezTo>
                  <a:pt x="6152591" y="-82545"/>
                  <a:pt x="6227394" y="36759"/>
                  <a:pt x="6314963" y="0"/>
                </a:cubicBezTo>
                <a:cubicBezTo>
                  <a:pt x="6402532" y="-36759"/>
                  <a:pt x="6617888" y="1146"/>
                  <a:pt x="6895383" y="0"/>
                </a:cubicBezTo>
                <a:cubicBezTo>
                  <a:pt x="7172878" y="-1146"/>
                  <a:pt x="7274295" y="11142"/>
                  <a:pt x="7568669" y="0"/>
                </a:cubicBezTo>
                <a:cubicBezTo>
                  <a:pt x="7863043" y="-11142"/>
                  <a:pt x="7849953" y="39959"/>
                  <a:pt x="8056222" y="0"/>
                </a:cubicBezTo>
                <a:cubicBezTo>
                  <a:pt x="8262491" y="-39959"/>
                  <a:pt x="8408953" y="58136"/>
                  <a:pt x="8636641" y="0"/>
                </a:cubicBezTo>
                <a:cubicBezTo>
                  <a:pt x="8864329" y="-58136"/>
                  <a:pt x="8961828" y="37576"/>
                  <a:pt x="9286711" y="0"/>
                </a:cubicBezTo>
                <a:cubicBezTo>
                  <a:pt x="9294447" y="142626"/>
                  <a:pt x="9263483" y="306030"/>
                  <a:pt x="9286711" y="569400"/>
                </a:cubicBezTo>
                <a:cubicBezTo>
                  <a:pt x="9309939" y="832770"/>
                  <a:pt x="9236323" y="898314"/>
                  <a:pt x="9286711" y="1209974"/>
                </a:cubicBezTo>
                <a:cubicBezTo>
                  <a:pt x="9337099" y="1521634"/>
                  <a:pt x="9247539" y="1605834"/>
                  <a:pt x="9286711" y="1850548"/>
                </a:cubicBezTo>
                <a:cubicBezTo>
                  <a:pt x="9325883" y="2095262"/>
                  <a:pt x="9283942" y="2257612"/>
                  <a:pt x="9286711" y="2372498"/>
                </a:cubicBezTo>
                <a:cubicBezTo>
                  <a:pt x="9219360" y="2379986"/>
                  <a:pt x="9108276" y="2340913"/>
                  <a:pt x="8984893" y="2372498"/>
                </a:cubicBezTo>
                <a:cubicBezTo>
                  <a:pt x="8861510" y="2404083"/>
                  <a:pt x="8502191" y="2358090"/>
                  <a:pt x="8218739" y="2372498"/>
                </a:cubicBezTo>
                <a:cubicBezTo>
                  <a:pt x="7935287" y="2386906"/>
                  <a:pt x="8005568" y="2343150"/>
                  <a:pt x="7824054" y="2372498"/>
                </a:cubicBezTo>
                <a:cubicBezTo>
                  <a:pt x="7642541" y="2401846"/>
                  <a:pt x="7301069" y="2311946"/>
                  <a:pt x="7150767" y="2372498"/>
                </a:cubicBezTo>
                <a:cubicBezTo>
                  <a:pt x="7000465" y="2433050"/>
                  <a:pt x="6690855" y="2317088"/>
                  <a:pt x="6570348" y="2372498"/>
                </a:cubicBezTo>
                <a:cubicBezTo>
                  <a:pt x="6449841" y="2427908"/>
                  <a:pt x="6274455" y="2355293"/>
                  <a:pt x="6082796" y="2372498"/>
                </a:cubicBezTo>
                <a:cubicBezTo>
                  <a:pt x="5891137" y="2389703"/>
                  <a:pt x="5890766" y="2352294"/>
                  <a:pt x="5780978" y="2372498"/>
                </a:cubicBezTo>
                <a:cubicBezTo>
                  <a:pt x="5671190" y="2392702"/>
                  <a:pt x="5480574" y="2358731"/>
                  <a:pt x="5386292" y="2372498"/>
                </a:cubicBezTo>
                <a:cubicBezTo>
                  <a:pt x="5292010" y="2386265"/>
                  <a:pt x="4873868" y="2293782"/>
                  <a:pt x="4713006" y="2372498"/>
                </a:cubicBezTo>
                <a:cubicBezTo>
                  <a:pt x="4552144" y="2451214"/>
                  <a:pt x="4362438" y="2329586"/>
                  <a:pt x="4039719" y="2372498"/>
                </a:cubicBezTo>
                <a:cubicBezTo>
                  <a:pt x="3717000" y="2415410"/>
                  <a:pt x="3707292" y="2313232"/>
                  <a:pt x="3459300" y="2372498"/>
                </a:cubicBezTo>
                <a:cubicBezTo>
                  <a:pt x="3211308" y="2431764"/>
                  <a:pt x="3123430" y="2323614"/>
                  <a:pt x="2878880" y="2372498"/>
                </a:cubicBezTo>
                <a:cubicBezTo>
                  <a:pt x="2634330" y="2421382"/>
                  <a:pt x="2533109" y="2349174"/>
                  <a:pt x="2298461" y="2372498"/>
                </a:cubicBezTo>
                <a:cubicBezTo>
                  <a:pt x="2063813" y="2395822"/>
                  <a:pt x="1985288" y="2341771"/>
                  <a:pt x="1718042" y="2372498"/>
                </a:cubicBezTo>
                <a:cubicBezTo>
                  <a:pt x="1450796" y="2403225"/>
                  <a:pt x="1520227" y="2372168"/>
                  <a:pt x="1323356" y="2372498"/>
                </a:cubicBezTo>
                <a:cubicBezTo>
                  <a:pt x="1126485" y="2372828"/>
                  <a:pt x="942138" y="2317578"/>
                  <a:pt x="835804" y="2372498"/>
                </a:cubicBezTo>
                <a:cubicBezTo>
                  <a:pt x="729470" y="2427418"/>
                  <a:pt x="400449" y="2313652"/>
                  <a:pt x="0" y="2372498"/>
                </a:cubicBezTo>
                <a:cubicBezTo>
                  <a:pt x="-4395" y="2223163"/>
                  <a:pt x="31325" y="1887590"/>
                  <a:pt x="0" y="1755649"/>
                </a:cubicBezTo>
                <a:cubicBezTo>
                  <a:pt x="-31325" y="1623708"/>
                  <a:pt x="36869" y="1462356"/>
                  <a:pt x="0" y="1209974"/>
                </a:cubicBezTo>
                <a:cubicBezTo>
                  <a:pt x="-36869" y="957592"/>
                  <a:pt x="22907" y="935514"/>
                  <a:pt x="0" y="688024"/>
                </a:cubicBezTo>
                <a:cubicBezTo>
                  <a:pt x="-22907" y="440534"/>
                  <a:pt x="50475" y="157486"/>
                  <a:pt x="0" y="0"/>
                </a:cubicBezTo>
                <a:close/>
              </a:path>
              <a:path w="9286711" h="2372498" stroke="0" extrusionOk="0">
                <a:moveTo>
                  <a:pt x="0" y="0"/>
                </a:moveTo>
                <a:cubicBezTo>
                  <a:pt x="105377" y="-4608"/>
                  <a:pt x="170450" y="9629"/>
                  <a:pt x="301818" y="0"/>
                </a:cubicBezTo>
                <a:cubicBezTo>
                  <a:pt x="433186" y="-9629"/>
                  <a:pt x="659843" y="9787"/>
                  <a:pt x="975105" y="0"/>
                </a:cubicBezTo>
                <a:cubicBezTo>
                  <a:pt x="1290367" y="-9787"/>
                  <a:pt x="1160156" y="14152"/>
                  <a:pt x="1276923" y="0"/>
                </a:cubicBezTo>
                <a:cubicBezTo>
                  <a:pt x="1393690" y="-14152"/>
                  <a:pt x="1478692" y="11810"/>
                  <a:pt x="1671608" y="0"/>
                </a:cubicBezTo>
                <a:cubicBezTo>
                  <a:pt x="1864525" y="-11810"/>
                  <a:pt x="1909586" y="25673"/>
                  <a:pt x="2066293" y="0"/>
                </a:cubicBezTo>
                <a:cubicBezTo>
                  <a:pt x="2223000" y="-25673"/>
                  <a:pt x="2397796" y="67209"/>
                  <a:pt x="2646713" y="0"/>
                </a:cubicBezTo>
                <a:cubicBezTo>
                  <a:pt x="2895630" y="-67209"/>
                  <a:pt x="3047274" y="83450"/>
                  <a:pt x="3412866" y="0"/>
                </a:cubicBezTo>
                <a:cubicBezTo>
                  <a:pt x="3778458" y="-83450"/>
                  <a:pt x="3605218" y="21296"/>
                  <a:pt x="3714684" y="0"/>
                </a:cubicBezTo>
                <a:cubicBezTo>
                  <a:pt x="3824150" y="-21296"/>
                  <a:pt x="4243279" y="27563"/>
                  <a:pt x="4387971" y="0"/>
                </a:cubicBezTo>
                <a:cubicBezTo>
                  <a:pt x="4532663" y="-27563"/>
                  <a:pt x="4740956" y="53588"/>
                  <a:pt x="4875523" y="0"/>
                </a:cubicBezTo>
                <a:cubicBezTo>
                  <a:pt x="5010090" y="-53588"/>
                  <a:pt x="5238358" y="20801"/>
                  <a:pt x="5363076" y="0"/>
                </a:cubicBezTo>
                <a:cubicBezTo>
                  <a:pt x="5487794" y="-20801"/>
                  <a:pt x="5641328" y="27736"/>
                  <a:pt x="5757761" y="0"/>
                </a:cubicBezTo>
                <a:cubicBezTo>
                  <a:pt x="5874195" y="-27736"/>
                  <a:pt x="6062481" y="66411"/>
                  <a:pt x="6338180" y="0"/>
                </a:cubicBezTo>
                <a:cubicBezTo>
                  <a:pt x="6613879" y="-66411"/>
                  <a:pt x="6523135" y="18338"/>
                  <a:pt x="6639998" y="0"/>
                </a:cubicBezTo>
                <a:cubicBezTo>
                  <a:pt x="6756861" y="-18338"/>
                  <a:pt x="6912922" y="11660"/>
                  <a:pt x="7127551" y="0"/>
                </a:cubicBezTo>
                <a:cubicBezTo>
                  <a:pt x="7342180" y="-11660"/>
                  <a:pt x="7327715" y="35710"/>
                  <a:pt x="7522236" y="0"/>
                </a:cubicBezTo>
                <a:cubicBezTo>
                  <a:pt x="7716758" y="-35710"/>
                  <a:pt x="7712728" y="20886"/>
                  <a:pt x="7824054" y="0"/>
                </a:cubicBezTo>
                <a:cubicBezTo>
                  <a:pt x="7935380" y="-20886"/>
                  <a:pt x="8306706" y="5183"/>
                  <a:pt x="8497341" y="0"/>
                </a:cubicBezTo>
                <a:cubicBezTo>
                  <a:pt x="8687976" y="-5183"/>
                  <a:pt x="9012369" y="57277"/>
                  <a:pt x="9286711" y="0"/>
                </a:cubicBezTo>
                <a:cubicBezTo>
                  <a:pt x="9301525" y="121236"/>
                  <a:pt x="9232108" y="397805"/>
                  <a:pt x="9286711" y="521950"/>
                </a:cubicBezTo>
                <a:cubicBezTo>
                  <a:pt x="9341314" y="646095"/>
                  <a:pt x="9244589" y="904638"/>
                  <a:pt x="9286711" y="1091349"/>
                </a:cubicBezTo>
                <a:cubicBezTo>
                  <a:pt x="9328833" y="1278060"/>
                  <a:pt x="9286353" y="1444187"/>
                  <a:pt x="9286711" y="1708199"/>
                </a:cubicBezTo>
                <a:cubicBezTo>
                  <a:pt x="9287069" y="1972211"/>
                  <a:pt x="9240052" y="2227856"/>
                  <a:pt x="9286711" y="2372498"/>
                </a:cubicBezTo>
                <a:cubicBezTo>
                  <a:pt x="9111111" y="2377919"/>
                  <a:pt x="9048017" y="2370014"/>
                  <a:pt x="8892026" y="2372498"/>
                </a:cubicBezTo>
                <a:cubicBezTo>
                  <a:pt x="8736035" y="2374982"/>
                  <a:pt x="8426474" y="2313008"/>
                  <a:pt x="8125872" y="2372498"/>
                </a:cubicBezTo>
                <a:cubicBezTo>
                  <a:pt x="7825270" y="2431988"/>
                  <a:pt x="7712040" y="2345588"/>
                  <a:pt x="7452586" y="2372498"/>
                </a:cubicBezTo>
                <a:cubicBezTo>
                  <a:pt x="7193132" y="2399408"/>
                  <a:pt x="7239128" y="2346401"/>
                  <a:pt x="7057900" y="2372498"/>
                </a:cubicBezTo>
                <a:cubicBezTo>
                  <a:pt x="6876672" y="2398595"/>
                  <a:pt x="6541109" y="2285275"/>
                  <a:pt x="6291747" y="2372498"/>
                </a:cubicBezTo>
                <a:cubicBezTo>
                  <a:pt x="6042385" y="2459721"/>
                  <a:pt x="6084980" y="2331625"/>
                  <a:pt x="5897061" y="2372498"/>
                </a:cubicBezTo>
                <a:cubicBezTo>
                  <a:pt x="5709142" y="2413371"/>
                  <a:pt x="5411100" y="2344487"/>
                  <a:pt x="5223775" y="2372498"/>
                </a:cubicBezTo>
                <a:cubicBezTo>
                  <a:pt x="5036450" y="2400509"/>
                  <a:pt x="5039008" y="2368036"/>
                  <a:pt x="4921957" y="2372498"/>
                </a:cubicBezTo>
                <a:cubicBezTo>
                  <a:pt x="4804906" y="2376960"/>
                  <a:pt x="4541248" y="2357433"/>
                  <a:pt x="4434405" y="2372498"/>
                </a:cubicBezTo>
                <a:cubicBezTo>
                  <a:pt x="4327562" y="2387563"/>
                  <a:pt x="4022180" y="2297092"/>
                  <a:pt x="3761118" y="2372498"/>
                </a:cubicBezTo>
                <a:cubicBezTo>
                  <a:pt x="3500056" y="2447904"/>
                  <a:pt x="3361886" y="2299365"/>
                  <a:pt x="2994964" y="2372498"/>
                </a:cubicBezTo>
                <a:cubicBezTo>
                  <a:pt x="2628042" y="2445631"/>
                  <a:pt x="2650566" y="2371276"/>
                  <a:pt x="2414545" y="2372498"/>
                </a:cubicBezTo>
                <a:cubicBezTo>
                  <a:pt x="2178524" y="2373720"/>
                  <a:pt x="2195206" y="2342257"/>
                  <a:pt x="2019860" y="2372498"/>
                </a:cubicBezTo>
                <a:cubicBezTo>
                  <a:pt x="1844514" y="2402739"/>
                  <a:pt x="1686083" y="2309154"/>
                  <a:pt x="1439440" y="2372498"/>
                </a:cubicBezTo>
                <a:cubicBezTo>
                  <a:pt x="1192797" y="2435842"/>
                  <a:pt x="1105404" y="2322483"/>
                  <a:pt x="951888" y="2372498"/>
                </a:cubicBezTo>
                <a:cubicBezTo>
                  <a:pt x="798372" y="2422513"/>
                  <a:pt x="404145" y="2303390"/>
                  <a:pt x="0" y="2372498"/>
                </a:cubicBezTo>
                <a:cubicBezTo>
                  <a:pt x="-20683" y="2177930"/>
                  <a:pt x="2936" y="2019133"/>
                  <a:pt x="0" y="1779374"/>
                </a:cubicBezTo>
                <a:cubicBezTo>
                  <a:pt x="-2936" y="1539615"/>
                  <a:pt x="21434" y="1498667"/>
                  <a:pt x="0" y="1233699"/>
                </a:cubicBezTo>
                <a:cubicBezTo>
                  <a:pt x="-21434" y="968732"/>
                  <a:pt x="59288" y="778742"/>
                  <a:pt x="0" y="640574"/>
                </a:cubicBezTo>
                <a:cubicBezTo>
                  <a:pt x="-59288" y="502407"/>
                  <a:pt x="21245" y="213810"/>
                  <a:pt x="0" y="0"/>
                </a:cubicBezTo>
                <a:close/>
              </a:path>
            </a:pathLst>
          </a:custGeom>
          <a:ln w="57150">
            <a:solidFill>
              <a:schemeClr val="tx1"/>
            </a:solidFill>
            <a:extLst>
              <a:ext uri="{C807C97D-BFC1-408E-A445-0C87EB9F89A2}">
                <ask:lineSketchStyleProps xmlns:ask="http://schemas.microsoft.com/office/drawing/2018/sketchyshapes" sd="4095730276">
                  <ask:type>
                    <ask:lineSketchScribble/>
                  </ask:type>
                </ask:lineSketchStyleProps>
              </a:ext>
            </a:extLst>
          </a:ln>
        </p:spPr>
        <p:txBody>
          <a:bodyPr>
            <a:normAutofit fontScale="25000" lnSpcReduction="20000"/>
          </a:bodyPr>
          <a:lstStyle/>
          <a:p>
            <a:pPr algn="ctr"/>
            <a:r>
              <a:rPr lang="en-US" sz="32000" b="1" dirty="0">
                <a:solidFill>
                  <a:srgbClr val="3D4B60"/>
                </a:solidFill>
                <a:latin typeface="Calibri" panose="020F0502020204030204" pitchFamily="34" charset="0"/>
                <a:ea typeface="Calibri" panose="020F0502020204030204" pitchFamily="34" charset="0"/>
                <a:cs typeface="Calibri" panose="020F0502020204030204" pitchFamily="34" charset="0"/>
              </a:rPr>
              <a:t>Upper Elementary</a:t>
            </a:r>
          </a:p>
          <a:p>
            <a:pPr algn="ctr"/>
            <a:r>
              <a:rPr lang="en-US" sz="17600" b="1" dirty="0">
                <a:solidFill>
                  <a:srgbClr val="3D4B60"/>
                </a:solidFill>
                <a:latin typeface="Calibri" panose="020F0502020204030204" pitchFamily="34" charset="0"/>
                <a:ea typeface="Calibri" panose="020F0502020204030204" pitchFamily="34" charset="0"/>
                <a:cs typeface="Calibri" panose="020F0502020204030204" pitchFamily="34" charset="0"/>
              </a:rPr>
              <a:t>4</a:t>
            </a:r>
            <a:r>
              <a:rPr lang="en-US" sz="17600" b="1" baseline="30000" dirty="0">
                <a:solidFill>
                  <a:srgbClr val="3D4B60"/>
                </a:solidFill>
                <a:latin typeface="Calibri" panose="020F0502020204030204" pitchFamily="34" charset="0"/>
                <a:ea typeface="Calibri" panose="020F0502020204030204" pitchFamily="34" charset="0"/>
                <a:cs typeface="Calibri" panose="020F0502020204030204" pitchFamily="34" charset="0"/>
              </a:rPr>
              <a:t>th</a:t>
            </a:r>
            <a:r>
              <a:rPr lang="en-US" sz="17600" b="1" dirty="0">
                <a:solidFill>
                  <a:srgbClr val="3D4B60"/>
                </a:solidFill>
                <a:latin typeface="Calibri" panose="020F0502020204030204" pitchFamily="34" charset="0"/>
                <a:ea typeface="Calibri" panose="020F0502020204030204" pitchFamily="34" charset="0"/>
                <a:cs typeface="Calibri" panose="020F0502020204030204" pitchFamily="34" charset="0"/>
              </a:rPr>
              <a:t> Grade – 5</a:t>
            </a:r>
            <a:r>
              <a:rPr lang="en-US" sz="17600" b="1" baseline="30000" dirty="0">
                <a:solidFill>
                  <a:srgbClr val="3D4B60"/>
                </a:solidFill>
                <a:latin typeface="Calibri" panose="020F0502020204030204" pitchFamily="34" charset="0"/>
                <a:ea typeface="Calibri" panose="020F0502020204030204" pitchFamily="34" charset="0"/>
                <a:cs typeface="Calibri" panose="020F0502020204030204" pitchFamily="34" charset="0"/>
              </a:rPr>
              <a:t>th</a:t>
            </a:r>
            <a:r>
              <a:rPr lang="en-US" sz="17600" b="1" dirty="0">
                <a:solidFill>
                  <a:srgbClr val="3D4B60"/>
                </a:solidFill>
                <a:latin typeface="Calibri" panose="020F0502020204030204" pitchFamily="34" charset="0"/>
                <a:ea typeface="Calibri" panose="020F0502020204030204" pitchFamily="34" charset="0"/>
                <a:cs typeface="Calibri" panose="020F0502020204030204" pitchFamily="34" charset="0"/>
              </a:rPr>
              <a:t> Grade</a:t>
            </a:r>
            <a:endParaRPr lang="en-US" sz="11200" b="1" dirty="0">
              <a:solidFill>
                <a:srgbClr val="3D4B60"/>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close up of a logo&#10;&#10;Description automatically generated">
            <a:extLst>
              <a:ext uri="{FF2B5EF4-FFF2-40B4-BE49-F238E27FC236}">
                <a16:creationId xmlns:a16="http://schemas.microsoft.com/office/drawing/2014/main" id="{21FBA52F-D941-D065-68D9-2B09C0EE80F4}"/>
              </a:ext>
            </a:extLst>
          </p:cNvPr>
          <p:cNvPicPr>
            <a:picLocks noChangeAspect="1"/>
          </p:cNvPicPr>
          <p:nvPr/>
        </p:nvPicPr>
        <p:blipFill>
          <a:blip r:embed="rId3"/>
          <a:stretch>
            <a:fillRect/>
          </a:stretch>
        </p:blipFill>
        <p:spPr>
          <a:xfrm>
            <a:off x="10220319" y="6045662"/>
            <a:ext cx="1876431" cy="625477"/>
          </a:xfrm>
          <a:prstGeom prst="rect">
            <a:avLst/>
          </a:prstGeom>
        </p:spPr>
      </p:pic>
      <p:sp>
        <p:nvSpPr>
          <p:cNvPr id="2" name="TextBox 1">
            <a:extLst>
              <a:ext uri="{FF2B5EF4-FFF2-40B4-BE49-F238E27FC236}">
                <a16:creationId xmlns:a16="http://schemas.microsoft.com/office/drawing/2014/main" id="{BEAA6B4F-7CF3-7F08-CF37-25BBEAC4E65D}"/>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a:t>
            </a:r>
            <a:endParaRPr lang="en-US" dirty="0">
              <a:solidFill>
                <a:srgbClr val="3D4B60"/>
              </a:solidFill>
            </a:endParaRPr>
          </a:p>
        </p:txBody>
      </p:sp>
    </p:spTree>
    <p:extLst>
      <p:ext uri="{BB962C8B-B14F-4D97-AF65-F5344CB8AC3E}">
        <p14:creationId xmlns:p14="http://schemas.microsoft.com/office/powerpoint/2010/main" val="1003870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a:xfrm>
            <a:off x="-39865" y="0"/>
            <a:ext cx="5578516" cy="6858000"/>
          </a:xfrm>
          <a:solidFill>
            <a:srgbClr val="3D4B60"/>
          </a:solidFill>
        </p:spPr>
        <p:txBody>
          <a:bodyPr>
            <a:normAutofit/>
          </a:bodyPr>
          <a:lstStyle/>
          <a:p>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r>
              <a:rPr lang="en-US" sz="4800">
                <a:latin typeface="Calibri" panose="020F0502020204030204" pitchFamily="34" charset="0"/>
                <a:ea typeface="Calibri" panose="020F0502020204030204" pitchFamily="34" charset="0"/>
                <a:cs typeface="Calibri" panose="020F0502020204030204" pitchFamily="34" charset="0"/>
              </a:rPr>
              <a:t> </a:t>
            </a:r>
          </a:p>
        </p:txBody>
      </p:sp>
      <p:sp>
        <p:nvSpPr>
          <p:cNvPr id="9" name="Subtitle 8">
            <a:extLst>
              <a:ext uri="{FF2B5EF4-FFF2-40B4-BE49-F238E27FC236}">
                <a16:creationId xmlns:a16="http://schemas.microsoft.com/office/drawing/2014/main" id="{62922A0C-B599-4443-A7B4-8AFF6658A57D}"/>
              </a:ext>
            </a:extLst>
          </p:cNvPr>
          <p:cNvSpPr>
            <a:spLocks noGrp="1"/>
          </p:cNvSpPr>
          <p:nvPr>
            <p:ph type="subTitle" idx="1"/>
          </p:nvPr>
        </p:nvSpPr>
        <p:spPr>
          <a:xfrm rot="20688221">
            <a:off x="5294874" y="441528"/>
            <a:ext cx="4377129" cy="1625007"/>
          </a:xfrm>
        </p:spPr>
        <p:txBody>
          <a:bodyPr>
            <a:noAutofit/>
          </a:bodyPr>
          <a:lstStyle/>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How Do You</a:t>
            </a:r>
          </a:p>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Stay Safe</a:t>
            </a:r>
          </a:p>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on the Sidewalk? </a:t>
            </a:r>
          </a:p>
        </p:txBody>
      </p:sp>
      <p:sp>
        <p:nvSpPr>
          <p:cNvPr id="3" name="Content Placeholder 11">
            <a:extLst>
              <a:ext uri="{FF2B5EF4-FFF2-40B4-BE49-F238E27FC236}">
                <a16:creationId xmlns:a16="http://schemas.microsoft.com/office/drawing/2014/main" id="{3A4CB605-4883-A110-2641-2A091CD73F97}"/>
              </a:ext>
            </a:extLst>
          </p:cNvPr>
          <p:cNvSpPr txBox="1">
            <a:spLocks/>
          </p:cNvSpPr>
          <p:nvPr/>
        </p:nvSpPr>
        <p:spPr>
          <a:xfrm>
            <a:off x="294690" y="3358421"/>
            <a:ext cx="4863732" cy="2608757"/>
          </a:xfrm>
          <a:custGeom>
            <a:avLst/>
            <a:gdLst>
              <a:gd name="connsiteX0" fmla="*/ 0 w 4863732"/>
              <a:gd name="connsiteY0" fmla="*/ 0 h 2608757"/>
              <a:gd name="connsiteX1" fmla="*/ 443140 w 4863732"/>
              <a:gd name="connsiteY1" fmla="*/ 0 h 2608757"/>
              <a:gd name="connsiteX2" fmla="*/ 1032192 w 4863732"/>
              <a:gd name="connsiteY2" fmla="*/ 0 h 2608757"/>
              <a:gd name="connsiteX3" fmla="*/ 1523969 w 4863732"/>
              <a:gd name="connsiteY3" fmla="*/ 0 h 2608757"/>
              <a:gd name="connsiteX4" fmla="*/ 2113021 w 4863732"/>
              <a:gd name="connsiteY4" fmla="*/ 0 h 2608757"/>
              <a:gd name="connsiteX5" fmla="*/ 2507524 w 4863732"/>
              <a:gd name="connsiteY5" fmla="*/ 0 h 2608757"/>
              <a:gd name="connsiteX6" fmla="*/ 2999301 w 4863732"/>
              <a:gd name="connsiteY6" fmla="*/ 0 h 2608757"/>
              <a:gd name="connsiteX7" fmla="*/ 3491079 w 4863732"/>
              <a:gd name="connsiteY7" fmla="*/ 0 h 2608757"/>
              <a:gd name="connsiteX8" fmla="*/ 3982856 w 4863732"/>
              <a:gd name="connsiteY8" fmla="*/ 0 h 2608757"/>
              <a:gd name="connsiteX9" fmla="*/ 4863732 w 4863732"/>
              <a:gd name="connsiteY9" fmla="*/ 0 h 2608757"/>
              <a:gd name="connsiteX10" fmla="*/ 4863732 w 4863732"/>
              <a:gd name="connsiteY10" fmla="*/ 443489 h 2608757"/>
              <a:gd name="connsiteX11" fmla="*/ 4863732 w 4863732"/>
              <a:gd name="connsiteY11" fmla="*/ 965240 h 2608757"/>
              <a:gd name="connsiteX12" fmla="*/ 4863732 w 4863732"/>
              <a:gd name="connsiteY12" fmla="*/ 1486991 h 2608757"/>
              <a:gd name="connsiteX13" fmla="*/ 4863732 w 4863732"/>
              <a:gd name="connsiteY13" fmla="*/ 1930480 h 2608757"/>
              <a:gd name="connsiteX14" fmla="*/ 4863732 w 4863732"/>
              <a:gd name="connsiteY14" fmla="*/ 2608757 h 2608757"/>
              <a:gd name="connsiteX15" fmla="*/ 4323317 w 4863732"/>
              <a:gd name="connsiteY15" fmla="*/ 2608757 h 2608757"/>
              <a:gd name="connsiteX16" fmla="*/ 3685628 w 4863732"/>
              <a:gd name="connsiteY16" fmla="*/ 2608757 h 2608757"/>
              <a:gd name="connsiteX17" fmla="*/ 3291125 w 4863732"/>
              <a:gd name="connsiteY17" fmla="*/ 2608757 h 2608757"/>
              <a:gd name="connsiteX18" fmla="*/ 2799348 w 4863732"/>
              <a:gd name="connsiteY18" fmla="*/ 2608757 h 2608757"/>
              <a:gd name="connsiteX19" fmla="*/ 2210296 w 4863732"/>
              <a:gd name="connsiteY19" fmla="*/ 2608757 h 2608757"/>
              <a:gd name="connsiteX20" fmla="*/ 1572607 w 4863732"/>
              <a:gd name="connsiteY20" fmla="*/ 2608757 h 2608757"/>
              <a:gd name="connsiteX21" fmla="*/ 1129467 w 4863732"/>
              <a:gd name="connsiteY21" fmla="*/ 2608757 h 2608757"/>
              <a:gd name="connsiteX22" fmla="*/ 589052 w 4863732"/>
              <a:gd name="connsiteY22" fmla="*/ 2608757 h 2608757"/>
              <a:gd name="connsiteX23" fmla="*/ 0 w 4863732"/>
              <a:gd name="connsiteY23" fmla="*/ 2608757 h 2608757"/>
              <a:gd name="connsiteX24" fmla="*/ 0 w 4863732"/>
              <a:gd name="connsiteY24" fmla="*/ 2034830 h 2608757"/>
              <a:gd name="connsiteX25" fmla="*/ 0 w 4863732"/>
              <a:gd name="connsiteY25" fmla="*/ 1460904 h 2608757"/>
              <a:gd name="connsiteX26" fmla="*/ 0 w 4863732"/>
              <a:gd name="connsiteY26" fmla="*/ 991328 h 2608757"/>
              <a:gd name="connsiteX27" fmla="*/ 0 w 4863732"/>
              <a:gd name="connsiteY27" fmla="*/ 469576 h 2608757"/>
              <a:gd name="connsiteX28" fmla="*/ 0 w 4863732"/>
              <a:gd name="connsiteY28" fmla="*/ 0 h 260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63732" h="2608757" fill="none" extrusionOk="0">
                <a:moveTo>
                  <a:pt x="0" y="0"/>
                </a:moveTo>
                <a:cubicBezTo>
                  <a:pt x="191951" y="-3686"/>
                  <a:pt x="349149" y="14066"/>
                  <a:pt x="443140" y="0"/>
                </a:cubicBezTo>
                <a:cubicBezTo>
                  <a:pt x="537131" y="-14066"/>
                  <a:pt x="814928" y="55824"/>
                  <a:pt x="1032192" y="0"/>
                </a:cubicBezTo>
                <a:cubicBezTo>
                  <a:pt x="1249456" y="-55824"/>
                  <a:pt x="1359367" y="36044"/>
                  <a:pt x="1523969" y="0"/>
                </a:cubicBezTo>
                <a:cubicBezTo>
                  <a:pt x="1688571" y="-36044"/>
                  <a:pt x="1826148" y="34035"/>
                  <a:pt x="2113021" y="0"/>
                </a:cubicBezTo>
                <a:cubicBezTo>
                  <a:pt x="2399894" y="-34035"/>
                  <a:pt x="2328302" y="10548"/>
                  <a:pt x="2507524" y="0"/>
                </a:cubicBezTo>
                <a:cubicBezTo>
                  <a:pt x="2686746" y="-10548"/>
                  <a:pt x="2771068" y="45689"/>
                  <a:pt x="2999301" y="0"/>
                </a:cubicBezTo>
                <a:cubicBezTo>
                  <a:pt x="3227534" y="-45689"/>
                  <a:pt x="3304400" y="30893"/>
                  <a:pt x="3491079" y="0"/>
                </a:cubicBezTo>
                <a:cubicBezTo>
                  <a:pt x="3677758" y="-30893"/>
                  <a:pt x="3804912" y="40710"/>
                  <a:pt x="3982856" y="0"/>
                </a:cubicBezTo>
                <a:cubicBezTo>
                  <a:pt x="4160800" y="-40710"/>
                  <a:pt x="4685506" y="84076"/>
                  <a:pt x="4863732" y="0"/>
                </a:cubicBezTo>
                <a:cubicBezTo>
                  <a:pt x="4872395" y="154745"/>
                  <a:pt x="4848351" y="282365"/>
                  <a:pt x="4863732" y="443489"/>
                </a:cubicBezTo>
                <a:cubicBezTo>
                  <a:pt x="4879113" y="604613"/>
                  <a:pt x="4824552" y="726621"/>
                  <a:pt x="4863732" y="965240"/>
                </a:cubicBezTo>
                <a:cubicBezTo>
                  <a:pt x="4902912" y="1203859"/>
                  <a:pt x="4817922" y="1340606"/>
                  <a:pt x="4863732" y="1486991"/>
                </a:cubicBezTo>
                <a:cubicBezTo>
                  <a:pt x="4909542" y="1633376"/>
                  <a:pt x="4841999" y="1838560"/>
                  <a:pt x="4863732" y="1930480"/>
                </a:cubicBezTo>
                <a:cubicBezTo>
                  <a:pt x="4885465" y="2022400"/>
                  <a:pt x="4845993" y="2453666"/>
                  <a:pt x="4863732" y="2608757"/>
                </a:cubicBezTo>
                <a:cubicBezTo>
                  <a:pt x="4687525" y="2632724"/>
                  <a:pt x="4586262" y="2586929"/>
                  <a:pt x="4323317" y="2608757"/>
                </a:cubicBezTo>
                <a:cubicBezTo>
                  <a:pt x="4060372" y="2630585"/>
                  <a:pt x="3853024" y="2595765"/>
                  <a:pt x="3685628" y="2608757"/>
                </a:cubicBezTo>
                <a:cubicBezTo>
                  <a:pt x="3518232" y="2621749"/>
                  <a:pt x="3373040" y="2607929"/>
                  <a:pt x="3291125" y="2608757"/>
                </a:cubicBezTo>
                <a:cubicBezTo>
                  <a:pt x="3209210" y="2609585"/>
                  <a:pt x="3041572" y="2571116"/>
                  <a:pt x="2799348" y="2608757"/>
                </a:cubicBezTo>
                <a:cubicBezTo>
                  <a:pt x="2557124" y="2646398"/>
                  <a:pt x="2469203" y="2606337"/>
                  <a:pt x="2210296" y="2608757"/>
                </a:cubicBezTo>
                <a:cubicBezTo>
                  <a:pt x="1951389" y="2611177"/>
                  <a:pt x="1811973" y="2577173"/>
                  <a:pt x="1572607" y="2608757"/>
                </a:cubicBezTo>
                <a:cubicBezTo>
                  <a:pt x="1333241" y="2640341"/>
                  <a:pt x="1240420" y="2606073"/>
                  <a:pt x="1129467" y="2608757"/>
                </a:cubicBezTo>
                <a:cubicBezTo>
                  <a:pt x="1018514" y="2611441"/>
                  <a:pt x="700319" y="2607217"/>
                  <a:pt x="589052" y="2608757"/>
                </a:cubicBezTo>
                <a:cubicBezTo>
                  <a:pt x="477786" y="2610297"/>
                  <a:pt x="216354" y="2562806"/>
                  <a:pt x="0" y="2608757"/>
                </a:cubicBezTo>
                <a:cubicBezTo>
                  <a:pt x="-68373" y="2413808"/>
                  <a:pt x="8132" y="2309535"/>
                  <a:pt x="0" y="2034830"/>
                </a:cubicBezTo>
                <a:cubicBezTo>
                  <a:pt x="-8132" y="1760125"/>
                  <a:pt x="35445" y="1586174"/>
                  <a:pt x="0" y="1460904"/>
                </a:cubicBezTo>
                <a:cubicBezTo>
                  <a:pt x="-35445" y="1335634"/>
                  <a:pt x="46062" y="1197126"/>
                  <a:pt x="0" y="991328"/>
                </a:cubicBezTo>
                <a:cubicBezTo>
                  <a:pt x="-46062" y="785530"/>
                  <a:pt x="44922" y="695326"/>
                  <a:pt x="0" y="469576"/>
                </a:cubicBezTo>
                <a:cubicBezTo>
                  <a:pt x="-44922" y="243826"/>
                  <a:pt x="32907" y="141043"/>
                  <a:pt x="0" y="0"/>
                </a:cubicBezTo>
                <a:close/>
              </a:path>
              <a:path w="4863732" h="2608757" stroke="0" extrusionOk="0">
                <a:moveTo>
                  <a:pt x="0" y="0"/>
                </a:moveTo>
                <a:cubicBezTo>
                  <a:pt x="165124" y="-36374"/>
                  <a:pt x="223523" y="20595"/>
                  <a:pt x="394503" y="0"/>
                </a:cubicBezTo>
                <a:cubicBezTo>
                  <a:pt x="565483" y="-20595"/>
                  <a:pt x="808007" y="58351"/>
                  <a:pt x="983555" y="0"/>
                </a:cubicBezTo>
                <a:cubicBezTo>
                  <a:pt x="1159103" y="-58351"/>
                  <a:pt x="1282974" y="32658"/>
                  <a:pt x="1378057" y="0"/>
                </a:cubicBezTo>
                <a:cubicBezTo>
                  <a:pt x="1473140" y="-32658"/>
                  <a:pt x="1640689" y="47963"/>
                  <a:pt x="1821197" y="0"/>
                </a:cubicBezTo>
                <a:cubicBezTo>
                  <a:pt x="2001705" y="-47963"/>
                  <a:pt x="2155686" y="3861"/>
                  <a:pt x="2264337" y="0"/>
                </a:cubicBezTo>
                <a:cubicBezTo>
                  <a:pt x="2372988" y="-3861"/>
                  <a:pt x="2548061" y="61541"/>
                  <a:pt x="2804752" y="0"/>
                </a:cubicBezTo>
                <a:cubicBezTo>
                  <a:pt x="3061444" y="-61541"/>
                  <a:pt x="3203889" y="23809"/>
                  <a:pt x="3442441" y="0"/>
                </a:cubicBezTo>
                <a:cubicBezTo>
                  <a:pt x="3680993" y="-23809"/>
                  <a:pt x="3753555" y="29125"/>
                  <a:pt x="3836944" y="0"/>
                </a:cubicBezTo>
                <a:cubicBezTo>
                  <a:pt x="3920333" y="-29125"/>
                  <a:pt x="4452999" y="120871"/>
                  <a:pt x="4863732" y="0"/>
                </a:cubicBezTo>
                <a:cubicBezTo>
                  <a:pt x="4870423" y="128122"/>
                  <a:pt x="4858482" y="380161"/>
                  <a:pt x="4863732" y="495664"/>
                </a:cubicBezTo>
                <a:cubicBezTo>
                  <a:pt x="4868982" y="611167"/>
                  <a:pt x="4862563" y="863979"/>
                  <a:pt x="4863732" y="965240"/>
                </a:cubicBezTo>
                <a:cubicBezTo>
                  <a:pt x="4864901" y="1066501"/>
                  <a:pt x="4852487" y="1285220"/>
                  <a:pt x="4863732" y="1486991"/>
                </a:cubicBezTo>
                <a:cubicBezTo>
                  <a:pt x="4874977" y="1688762"/>
                  <a:pt x="4832868" y="1782071"/>
                  <a:pt x="4863732" y="1930480"/>
                </a:cubicBezTo>
                <a:cubicBezTo>
                  <a:pt x="4894596" y="2078889"/>
                  <a:pt x="4832162" y="2276517"/>
                  <a:pt x="4863732" y="2608757"/>
                </a:cubicBezTo>
                <a:cubicBezTo>
                  <a:pt x="4714480" y="2663558"/>
                  <a:pt x="4366491" y="2604201"/>
                  <a:pt x="4226043" y="2608757"/>
                </a:cubicBezTo>
                <a:cubicBezTo>
                  <a:pt x="4085595" y="2613313"/>
                  <a:pt x="3906909" y="2551499"/>
                  <a:pt x="3588353" y="2608757"/>
                </a:cubicBezTo>
                <a:cubicBezTo>
                  <a:pt x="3269797" y="2666015"/>
                  <a:pt x="3264938" y="2583164"/>
                  <a:pt x="2999301" y="2608757"/>
                </a:cubicBezTo>
                <a:cubicBezTo>
                  <a:pt x="2733664" y="2634350"/>
                  <a:pt x="2696711" y="2549864"/>
                  <a:pt x="2458887" y="2608757"/>
                </a:cubicBezTo>
                <a:cubicBezTo>
                  <a:pt x="2221063" y="2667650"/>
                  <a:pt x="2085790" y="2588754"/>
                  <a:pt x="1967109" y="2608757"/>
                </a:cubicBezTo>
                <a:cubicBezTo>
                  <a:pt x="1848428" y="2628760"/>
                  <a:pt x="1567857" y="2560668"/>
                  <a:pt x="1426695" y="2608757"/>
                </a:cubicBezTo>
                <a:cubicBezTo>
                  <a:pt x="1285533" y="2656846"/>
                  <a:pt x="1153246" y="2596291"/>
                  <a:pt x="1032192" y="2608757"/>
                </a:cubicBezTo>
                <a:cubicBezTo>
                  <a:pt x="911138" y="2621223"/>
                  <a:pt x="242667" y="2531203"/>
                  <a:pt x="0" y="2608757"/>
                </a:cubicBezTo>
                <a:cubicBezTo>
                  <a:pt x="-46128" y="2384921"/>
                  <a:pt x="15314" y="2305140"/>
                  <a:pt x="0" y="2113093"/>
                </a:cubicBezTo>
                <a:cubicBezTo>
                  <a:pt x="-15314" y="1921046"/>
                  <a:pt x="52329" y="1775558"/>
                  <a:pt x="0" y="1669604"/>
                </a:cubicBezTo>
                <a:cubicBezTo>
                  <a:pt x="-52329" y="1563650"/>
                  <a:pt x="41788" y="1430052"/>
                  <a:pt x="0" y="1226116"/>
                </a:cubicBezTo>
                <a:cubicBezTo>
                  <a:pt x="-41788" y="1022180"/>
                  <a:pt x="13324" y="1001146"/>
                  <a:pt x="0" y="782627"/>
                </a:cubicBezTo>
                <a:cubicBezTo>
                  <a:pt x="-13324" y="564108"/>
                  <a:pt x="54960" y="179942"/>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rgbClr val="FFC000"/>
                </a:solidFill>
                <a:latin typeface="Calibri" panose="020F0502020204030204" pitchFamily="34" charset="0"/>
                <a:ea typeface="Calibri" panose="020F0502020204030204" pitchFamily="34" charset="0"/>
                <a:cs typeface="Calibri" panose="020F0502020204030204" pitchFamily="34" charset="0"/>
              </a:rPr>
              <a:t>Captain Power and the Pets Want to Know…</a:t>
            </a:r>
            <a:endParaRPr kumimoji="0" lang="en-US" sz="4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35B9EB-E73E-393E-9D70-6B0C687A90AC}"/>
              </a:ext>
            </a:extLst>
          </p:cNvPr>
          <p:cNvPicPr>
            <a:picLocks noChangeAspect="1"/>
          </p:cNvPicPr>
          <p:nvPr/>
        </p:nvPicPr>
        <p:blipFill>
          <a:blip r:embed="rId3"/>
          <a:stretch>
            <a:fillRect/>
          </a:stretch>
        </p:blipFill>
        <p:spPr>
          <a:xfrm>
            <a:off x="8915400" y="1962092"/>
            <a:ext cx="3050407" cy="4704243"/>
          </a:xfrm>
          <a:prstGeom prst="rect">
            <a:avLst/>
          </a:prstGeom>
        </p:spPr>
      </p:pic>
      <p:sp>
        <p:nvSpPr>
          <p:cNvPr id="8" name="Speech Bubble: Oval 7">
            <a:extLst>
              <a:ext uri="{FF2B5EF4-FFF2-40B4-BE49-F238E27FC236}">
                <a16:creationId xmlns:a16="http://schemas.microsoft.com/office/drawing/2014/main" id="{6BA59135-BC02-374E-DBB5-70EC172D0110}"/>
              </a:ext>
            </a:extLst>
          </p:cNvPr>
          <p:cNvSpPr/>
          <p:nvPr/>
        </p:nvSpPr>
        <p:spPr>
          <a:xfrm rot="20776568" flipH="1">
            <a:off x="5114429" y="206232"/>
            <a:ext cx="4896124" cy="3043335"/>
          </a:xfrm>
          <a:prstGeom prst="wedgeEllipseCallout">
            <a:avLst>
              <a:gd name="adj1" fmla="val -43185"/>
              <a:gd name="adj2" fmla="val 45922"/>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solidFill>
                <a:srgbClr val="3D4B60"/>
              </a:solidFill>
            </a:endParaRPr>
          </a:p>
        </p:txBody>
      </p:sp>
      <p:pic>
        <p:nvPicPr>
          <p:cNvPr id="11" name="Picture 10" descr="Cartoon of people standing on a crosswalk&#10;&#10;Description automatically generated">
            <a:extLst>
              <a:ext uri="{FF2B5EF4-FFF2-40B4-BE49-F238E27FC236}">
                <a16:creationId xmlns:a16="http://schemas.microsoft.com/office/drawing/2014/main" id="{4DF70FAE-1953-1A06-DAC7-78311C017D31}"/>
              </a:ext>
            </a:extLst>
          </p:cNvPr>
          <p:cNvPicPr>
            <a:picLocks noChangeAspect="1"/>
          </p:cNvPicPr>
          <p:nvPr/>
        </p:nvPicPr>
        <p:blipFill>
          <a:blip r:embed="rId4"/>
          <a:stretch>
            <a:fillRect/>
          </a:stretch>
        </p:blipFill>
        <p:spPr>
          <a:xfrm>
            <a:off x="888616" y="348756"/>
            <a:ext cx="2566287" cy="2608757"/>
          </a:xfrm>
          <a:custGeom>
            <a:avLst/>
            <a:gdLst>
              <a:gd name="connsiteX0" fmla="*/ 0 w 2566287"/>
              <a:gd name="connsiteY0" fmla="*/ 0 h 2608757"/>
              <a:gd name="connsiteX1" fmla="*/ 487595 w 2566287"/>
              <a:gd name="connsiteY1" fmla="*/ 0 h 2608757"/>
              <a:gd name="connsiteX2" fmla="*/ 949526 w 2566287"/>
              <a:gd name="connsiteY2" fmla="*/ 0 h 2608757"/>
              <a:gd name="connsiteX3" fmla="*/ 1488446 w 2566287"/>
              <a:gd name="connsiteY3" fmla="*/ 0 h 2608757"/>
              <a:gd name="connsiteX4" fmla="*/ 2001704 w 2566287"/>
              <a:gd name="connsiteY4" fmla="*/ 0 h 2608757"/>
              <a:gd name="connsiteX5" fmla="*/ 2566287 w 2566287"/>
              <a:gd name="connsiteY5" fmla="*/ 0 h 2608757"/>
              <a:gd name="connsiteX6" fmla="*/ 2566287 w 2566287"/>
              <a:gd name="connsiteY6" fmla="*/ 573927 h 2608757"/>
              <a:gd name="connsiteX7" fmla="*/ 2566287 w 2566287"/>
              <a:gd name="connsiteY7" fmla="*/ 1121766 h 2608757"/>
              <a:gd name="connsiteX8" fmla="*/ 2566287 w 2566287"/>
              <a:gd name="connsiteY8" fmla="*/ 1591342 h 2608757"/>
              <a:gd name="connsiteX9" fmla="*/ 2566287 w 2566287"/>
              <a:gd name="connsiteY9" fmla="*/ 2139181 h 2608757"/>
              <a:gd name="connsiteX10" fmla="*/ 2566287 w 2566287"/>
              <a:gd name="connsiteY10" fmla="*/ 2608757 h 2608757"/>
              <a:gd name="connsiteX11" fmla="*/ 2027367 w 2566287"/>
              <a:gd name="connsiteY11" fmla="*/ 2608757 h 2608757"/>
              <a:gd name="connsiteX12" fmla="*/ 1488446 w 2566287"/>
              <a:gd name="connsiteY12" fmla="*/ 2608757 h 2608757"/>
              <a:gd name="connsiteX13" fmla="*/ 923863 w 2566287"/>
              <a:gd name="connsiteY13" fmla="*/ 2608757 h 2608757"/>
              <a:gd name="connsiteX14" fmla="*/ 0 w 2566287"/>
              <a:gd name="connsiteY14" fmla="*/ 2608757 h 2608757"/>
              <a:gd name="connsiteX15" fmla="*/ 0 w 2566287"/>
              <a:gd name="connsiteY15" fmla="*/ 2034830 h 2608757"/>
              <a:gd name="connsiteX16" fmla="*/ 0 w 2566287"/>
              <a:gd name="connsiteY16" fmla="*/ 1565254 h 2608757"/>
              <a:gd name="connsiteX17" fmla="*/ 0 w 2566287"/>
              <a:gd name="connsiteY17" fmla="*/ 1043503 h 2608757"/>
              <a:gd name="connsiteX18" fmla="*/ 0 w 2566287"/>
              <a:gd name="connsiteY18" fmla="*/ 495664 h 2608757"/>
              <a:gd name="connsiteX19" fmla="*/ 0 w 2566287"/>
              <a:gd name="connsiteY19" fmla="*/ 0 h 260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66287" h="2608757" fill="none" extrusionOk="0">
                <a:moveTo>
                  <a:pt x="0" y="0"/>
                </a:moveTo>
                <a:cubicBezTo>
                  <a:pt x="166905" y="-46536"/>
                  <a:pt x="265962" y="39972"/>
                  <a:pt x="487595" y="0"/>
                </a:cubicBezTo>
                <a:cubicBezTo>
                  <a:pt x="709229" y="-39972"/>
                  <a:pt x="851052" y="43942"/>
                  <a:pt x="949526" y="0"/>
                </a:cubicBezTo>
                <a:cubicBezTo>
                  <a:pt x="1048000" y="-43942"/>
                  <a:pt x="1280362" y="718"/>
                  <a:pt x="1488446" y="0"/>
                </a:cubicBezTo>
                <a:cubicBezTo>
                  <a:pt x="1696530" y="-718"/>
                  <a:pt x="1876821" y="33492"/>
                  <a:pt x="2001704" y="0"/>
                </a:cubicBezTo>
                <a:cubicBezTo>
                  <a:pt x="2126587" y="-33492"/>
                  <a:pt x="2400776" y="8567"/>
                  <a:pt x="2566287" y="0"/>
                </a:cubicBezTo>
                <a:cubicBezTo>
                  <a:pt x="2596267" y="218930"/>
                  <a:pt x="2540195" y="351772"/>
                  <a:pt x="2566287" y="573927"/>
                </a:cubicBezTo>
                <a:cubicBezTo>
                  <a:pt x="2592379" y="796082"/>
                  <a:pt x="2520381" y="884641"/>
                  <a:pt x="2566287" y="1121766"/>
                </a:cubicBezTo>
                <a:cubicBezTo>
                  <a:pt x="2612193" y="1358891"/>
                  <a:pt x="2553831" y="1360943"/>
                  <a:pt x="2566287" y="1591342"/>
                </a:cubicBezTo>
                <a:cubicBezTo>
                  <a:pt x="2578743" y="1821741"/>
                  <a:pt x="2504944" y="1935911"/>
                  <a:pt x="2566287" y="2139181"/>
                </a:cubicBezTo>
                <a:cubicBezTo>
                  <a:pt x="2627630" y="2342451"/>
                  <a:pt x="2516635" y="2377759"/>
                  <a:pt x="2566287" y="2608757"/>
                </a:cubicBezTo>
                <a:cubicBezTo>
                  <a:pt x="2370505" y="2612829"/>
                  <a:pt x="2164044" y="2579119"/>
                  <a:pt x="2027367" y="2608757"/>
                </a:cubicBezTo>
                <a:cubicBezTo>
                  <a:pt x="1890690" y="2638395"/>
                  <a:pt x="1666163" y="2604814"/>
                  <a:pt x="1488446" y="2608757"/>
                </a:cubicBezTo>
                <a:cubicBezTo>
                  <a:pt x="1310729" y="2612700"/>
                  <a:pt x="1052355" y="2557973"/>
                  <a:pt x="923863" y="2608757"/>
                </a:cubicBezTo>
                <a:cubicBezTo>
                  <a:pt x="795371" y="2659541"/>
                  <a:pt x="431705" y="2507988"/>
                  <a:pt x="0" y="2608757"/>
                </a:cubicBezTo>
                <a:cubicBezTo>
                  <a:pt x="-53728" y="2360207"/>
                  <a:pt x="33244" y="2160380"/>
                  <a:pt x="0" y="2034830"/>
                </a:cubicBezTo>
                <a:cubicBezTo>
                  <a:pt x="-33244" y="1909280"/>
                  <a:pt x="32865" y="1705968"/>
                  <a:pt x="0" y="1565254"/>
                </a:cubicBezTo>
                <a:cubicBezTo>
                  <a:pt x="-32865" y="1424540"/>
                  <a:pt x="15231" y="1219332"/>
                  <a:pt x="0" y="1043503"/>
                </a:cubicBezTo>
                <a:cubicBezTo>
                  <a:pt x="-15231" y="867674"/>
                  <a:pt x="27901" y="731685"/>
                  <a:pt x="0" y="495664"/>
                </a:cubicBezTo>
                <a:cubicBezTo>
                  <a:pt x="-27901" y="259643"/>
                  <a:pt x="38845" y="226988"/>
                  <a:pt x="0" y="0"/>
                </a:cubicBezTo>
                <a:close/>
              </a:path>
              <a:path w="2566287" h="2608757" stroke="0" extrusionOk="0">
                <a:moveTo>
                  <a:pt x="0" y="0"/>
                </a:moveTo>
                <a:cubicBezTo>
                  <a:pt x="228309" y="-6448"/>
                  <a:pt x="299701" y="40918"/>
                  <a:pt x="487595" y="0"/>
                </a:cubicBezTo>
                <a:cubicBezTo>
                  <a:pt x="675489" y="-40918"/>
                  <a:pt x="733754" y="49000"/>
                  <a:pt x="923863" y="0"/>
                </a:cubicBezTo>
                <a:cubicBezTo>
                  <a:pt x="1113972" y="-49000"/>
                  <a:pt x="1271546" y="9925"/>
                  <a:pt x="1488446" y="0"/>
                </a:cubicBezTo>
                <a:cubicBezTo>
                  <a:pt x="1705346" y="-9925"/>
                  <a:pt x="1828232" y="40738"/>
                  <a:pt x="1976041" y="0"/>
                </a:cubicBezTo>
                <a:cubicBezTo>
                  <a:pt x="2123851" y="-40738"/>
                  <a:pt x="2281238" y="59673"/>
                  <a:pt x="2566287" y="0"/>
                </a:cubicBezTo>
                <a:cubicBezTo>
                  <a:pt x="2589766" y="122960"/>
                  <a:pt x="2527789" y="394346"/>
                  <a:pt x="2566287" y="573927"/>
                </a:cubicBezTo>
                <a:cubicBezTo>
                  <a:pt x="2604785" y="753508"/>
                  <a:pt x="2550850" y="849674"/>
                  <a:pt x="2566287" y="1095678"/>
                </a:cubicBezTo>
                <a:cubicBezTo>
                  <a:pt x="2581724" y="1341682"/>
                  <a:pt x="2521973" y="1471624"/>
                  <a:pt x="2566287" y="1617429"/>
                </a:cubicBezTo>
                <a:cubicBezTo>
                  <a:pt x="2610601" y="1763234"/>
                  <a:pt x="2537579" y="1948775"/>
                  <a:pt x="2566287" y="2087006"/>
                </a:cubicBezTo>
                <a:cubicBezTo>
                  <a:pt x="2594995" y="2225237"/>
                  <a:pt x="2528217" y="2380635"/>
                  <a:pt x="2566287" y="2608757"/>
                </a:cubicBezTo>
                <a:cubicBezTo>
                  <a:pt x="2342945" y="2624448"/>
                  <a:pt x="2188550" y="2607763"/>
                  <a:pt x="2053030" y="2608757"/>
                </a:cubicBezTo>
                <a:cubicBezTo>
                  <a:pt x="1917510" y="2609751"/>
                  <a:pt x="1772305" y="2596093"/>
                  <a:pt x="1565435" y="2608757"/>
                </a:cubicBezTo>
                <a:cubicBezTo>
                  <a:pt x="1358565" y="2621421"/>
                  <a:pt x="1153779" y="2576274"/>
                  <a:pt x="1000852" y="2608757"/>
                </a:cubicBezTo>
                <a:cubicBezTo>
                  <a:pt x="847925" y="2641240"/>
                  <a:pt x="577040" y="2561044"/>
                  <a:pt x="436269" y="2608757"/>
                </a:cubicBezTo>
                <a:cubicBezTo>
                  <a:pt x="295498" y="2656470"/>
                  <a:pt x="184025" y="2599548"/>
                  <a:pt x="0" y="2608757"/>
                </a:cubicBezTo>
                <a:cubicBezTo>
                  <a:pt x="-45982" y="2481768"/>
                  <a:pt x="8013" y="2299559"/>
                  <a:pt x="0" y="2087006"/>
                </a:cubicBezTo>
                <a:cubicBezTo>
                  <a:pt x="-8013" y="1874453"/>
                  <a:pt x="7595" y="1801265"/>
                  <a:pt x="0" y="1591342"/>
                </a:cubicBezTo>
                <a:cubicBezTo>
                  <a:pt x="-7595" y="1381419"/>
                  <a:pt x="50284" y="1343180"/>
                  <a:pt x="0" y="1147853"/>
                </a:cubicBezTo>
                <a:cubicBezTo>
                  <a:pt x="-50284" y="952526"/>
                  <a:pt x="10758" y="814391"/>
                  <a:pt x="0" y="678277"/>
                </a:cubicBezTo>
                <a:cubicBezTo>
                  <a:pt x="-10758" y="542163"/>
                  <a:pt x="56857" y="181216"/>
                  <a:pt x="0" y="0"/>
                </a:cubicBezTo>
                <a:close/>
              </a:path>
            </a:pathLst>
          </a:custGeom>
          <a:ln w="28575">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
        <p:nvSpPr>
          <p:cNvPr id="2" name="TextBox 1">
            <a:extLst>
              <a:ext uri="{FF2B5EF4-FFF2-40B4-BE49-F238E27FC236}">
                <a16:creationId xmlns:a16="http://schemas.microsoft.com/office/drawing/2014/main" id="{AA7B2739-8736-22E9-E189-2F5D3417DD6F}"/>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9</a:t>
            </a:r>
            <a:endParaRPr lang="en-US" dirty="0">
              <a:solidFill>
                <a:srgbClr val="3D4B60"/>
              </a:solidFill>
            </a:endParaRPr>
          </a:p>
        </p:txBody>
      </p:sp>
    </p:spTree>
    <p:extLst>
      <p:ext uri="{BB962C8B-B14F-4D97-AF65-F5344CB8AC3E}">
        <p14:creationId xmlns:p14="http://schemas.microsoft.com/office/powerpoint/2010/main" val="3812761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8C88DD05-643D-830C-CB18-78C21D921EA4}"/>
              </a:ext>
            </a:extLst>
          </p:cNvPr>
          <p:cNvSpPr/>
          <p:nvPr/>
        </p:nvSpPr>
        <p:spPr>
          <a:xfrm>
            <a:off x="943907" y="190500"/>
            <a:ext cx="5237909" cy="2238375"/>
          </a:xfrm>
          <a:prstGeom prst="wedgeEllipseCallout">
            <a:avLst>
              <a:gd name="adj1" fmla="val -32607"/>
              <a:gd name="adj2" fmla="val 56405"/>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Content Placeholder 11">
            <a:extLst>
              <a:ext uri="{FF2B5EF4-FFF2-40B4-BE49-F238E27FC236}">
                <a16:creationId xmlns:a16="http://schemas.microsoft.com/office/drawing/2014/main" id="{6A55B211-8BF9-42C2-F7EA-710CB1A2A534}"/>
              </a:ext>
            </a:extLst>
          </p:cNvPr>
          <p:cNvSpPr txBox="1">
            <a:spLocks/>
          </p:cNvSpPr>
          <p:nvPr/>
        </p:nvSpPr>
        <p:spPr>
          <a:xfrm>
            <a:off x="1124974" y="456887"/>
            <a:ext cx="4875776" cy="1480037"/>
          </a:xfrm>
          <a:custGeom>
            <a:avLst/>
            <a:gdLst>
              <a:gd name="connsiteX0" fmla="*/ 0 w 4875776"/>
              <a:gd name="connsiteY0" fmla="*/ 0 h 1480037"/>
              <a:gd name="connsiteX1" fmla="*/ 395480 w 4875776"/>
              <a:gd name="connsiteY1" fmla="*/ 0 h 1480037"/>
              <a:gd name="connsiteX2" fmla="*/ 937232 w 4875776"/>
              <a:gd name="connsiteY2" fmla="*/ 0 h 1480037"/>
              <a:gd name="connsiteX3" fmla="*/ 1478985 w 4875776"/>
              <a:gd name="connsiteY3" fmla="*/ 0 h 1480037"/>
              <a:gd name="connsiteX4" fmla="*/ 2020738 w 4875776"/>
              <a:gd name="connsiteY4" fmla="*/ 0 h 1480037"/>
              <a:gd name="connsiteX5" fmla="*/ 2611249 w 4875776"/>
              <a:gd name="connsiteY5" fmla="*/ 0 h 1480037"/>
              <a:gd name="connsiteX6" fmla="*/ 3104244 w 4875776"/>
              <a:gd name="connsiteY6" fmla="*/ 0 h 1480037"/>
              <a:gd name="connsiteX7" fmla="*/ 3694755 w 4875776"/>
              <a:gd name="connsiteY7" fmla="*/ 0 h 1480037"/>
              <a:gd name="connsiteX8" fmla="*/ 4090234 w 4875776"/>
              <a:gd name="connsiteY8" fmla="*/ 0 h 1480037"/>
              <a:gd name="connsiteX9" fmla="*/ 4875776 w 4875776"/>
              <a:gd name="connsiteY9" fmla="*/ 0 h 1480037"/>
              <a:gd name="connsiteX10" fmla="*/ 4875776 w 4875776"/>
              <a:gd name="connsiteY10" fmla="*/ 478545 h 1480037"/>
              <a:gd name="connsiteX11" fmla="*/ 4875776 w 4875776"/>
              <a:gd name="connsiteY11" fmla="*/ 971891 h 1480037"/>
              <a:gd name="connsiteX12" fmla="*/ 4875776 w 4875776"/>
              <a:gd name="connsiteY12" fmla="*/ 1480037 h 1480037"/>
              <a:gd name="connsiteX13" fmla="*/ 4236508 w 4875776"/>
              <a:gd name="connsiteY13" fmla="*/ 1480037 h 1480037"/>
              <a:gd name="connsiteX14" fmla="*/ 3743512 w 4875776"/>
              <a:gd name="connsiteY14" fmla="*/ 1480037 h 1480037"/>
              <a:gd name="connsiteX15" fmla="*/ 3299275 w 4875776"/>
              <a:gd name="connsiteY15" fmla="*/ 1480037 h 1480037"/>
              <a:gd name="connsiteX16" fmla="*/ 2757522 w 4875776"/>
              <a:gd name="connsiteY16" fmla="*/ 1480037 h 1480037"/>
              <a:gd name="connsiteX17" fmla="*/ 2362043 w 4875776"/>
              <a:gd name="connsiteY17" fmla="*/ 1480037 h 1480037"/>
              <a:gd name="connsiteX18" fmla="*/ 1722774 w 4875776"/>
              <a:gd name="connsiteY18" fmla="*/ 1480037 h 1480037"/>
              <a:gd name="connsiteX19" fmla="*/ 1083506 w 4875776"/>
              <a:gd name="connsiteY19" fmla="*/ 1480037 h 1480037"/>
              <a:gd name="connsiteX20" fmla="*/ 688026 w 4875776"/>
              <a:gd name="connsiteY20" fmla="*/ 1480037 h 1480037"/>
              <a:gd name="connsiteX21" fmla="*/ 0 w 4875776"/>
              <a:gd name="connsiteY21" fmla="*/ 1480037 h 1480037"/>
              <a:gd name="connsiteX22" fmla="*/ 0 w 4875776"/>
              <a:gd name="connsiteY22" fmla="*/ 971891 h 1480037"/>
              <a:gd name="connsiteX23" fmla="*/ 0 w 4875776"/>
              <a:gd name="connsiteY23" fmla="*/ 493346 h 1480037"/>
              <a:gd name="connsiteX24" fmla="*/ 0 w 4875776"/>
              <a:gd name="connsiteY24" fmla="*/ 0 h 148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75776" h="1480037" fill="none" extrusionOk="0">
                <a:moveTo>
                  <a:pt x="0" y="0"/>
                </a:moveTo>
                <a:cubicBezTo>
                  <a:pt x="85270" y="-13172"/>
                  <a:pt x="299057" y="9906"/>
                  <a:pt x="395480" y="0"/>
                </a:cubicBezTo>
                <a:cubicBezTo>
                  <a:pt x="491903" y="-9906"/>
                  <a:pt x="785108" y="28405"/>
                  <a:pt x="937232" y="0"/>
                </a:cubicBezTo>
                <a:cubicBezTo>
                  <a:pt x="1089356" y="-28405"/>
                  <a:pt x="1243747" y="45059"/>
                  <a:pt x="1478985" y="0"/>
                </a:cubicBezTo>
                <a:cubicBezTo>
                  <a:pt x="1714223" y="-45059"/>
                  <a:pt x="1813709" y="34556"/>
                  <a:pt x="2020738" y="0"/>
                </a:cubicBezTo>
                <a:cubicBezTo>
                  <a:pt x="2227767" y="-34556"/>
                  <a:pt x="2472859" y="44047"/>
                  <a:pt x="2611249" y="0"/>
                </a:cubicBezTo>
                <a:cubicBezTo>
                  <a:pt x="2749639" y="-44047"/>
                  <a:pt x="2938230" y="43345"/>
                  <a:pt x="3104244" y="0"/>
                </a:cubicBezTo>
                <a:cubicBezTo>
                  <a:pt x="3270258" y="-43345"/>
                  <a:pt x="3460265" y="22314"/>
                  <a:pt x="3694755" y="0"/>
                </a:cubicBezTo>
                <a:cubicBezTo>
                  <a:pt x="3929245" y="-22314"/>
                  <a:pt x="3947946" y="18793"/>
                  <a:pt x="4090234" y="0"/>
                </a:cubicBezTo>
                <a:cubicBezTo>
                  <a:pt x="4232522" y="-18793"/>
                  <a:pt x="4711203" y="76992"/>
                  <a:pt x="4875776" y="0"/>
                </a:cubicBezTo>
                <a:cubicBezTo>
                  <a:pt x="4930340" y="101473"/>
                  <a:pt x="4841069" y="346989"/>
                  <a:pt x="4875776" y="478545"/>
                </a:cubicBezTo>
                <a:cubicBezTo>
                  <a:pt x="4910483" y="610102"/>
                  <a:pt x="4837372" y="793515"/>
                  <a:pt x="4875776" y="971891"/>
                </a:cubicBezTo>
                <a:cubicBezTo>
                  <a:pt x="4914180" y="1150267"/>
                  <a:pt x="4850136" y="1293549"/>
                  <a:pt x="4875776" y="1480037"/>
                </a:cubicBezTo>
                <a:cubicBezTo>
                  <a:pt x="4669728" y="1505099"/>
                  <a:pt x="4489084" y="1458183"/>
                  <a:pt x="4236508" y="1480037"/>
                </a:cubicBezTo>
                <a:cubicBezTo>
                  <a:pt x="3983932" y="1501891"/>
                  <a:pt x="3964931" y="1474934"/>
                  <a:pt x="3743512" y="1480037"/>
                </a:cubicBezTo>
                <a:cubicBezTo>
                  <a:pt x="3522093" y="1485140"/>
                  <a:pt x="3444171" y="1464422"/>
                  <a:pt x="3299275" y="1480037"/>
                </a:cubicBezTo>
                <a:cubicBezTo>
                  <a:pt x="3154379" y="1495652"/>
                  <a:pt x="3010161" y="1456246"/>
                  <a:pt x="2757522" y="1480037"/>
                </a:cubicBezTo>
                <a:cubicBezTo>
                  <a:pt x="2504883" y="1503828"/>
                  <a:pt x="2547172" y="1443290"/>
                  <a:pt x="2362043" y="1480037"/>
                </a:cubicBezTo>
                <a:cubicBezTo>
                  <a:pt x="2176914" y="1516784"/>
                  <a:pt x="1954606" y="1405227"/>
                  <a:pt x="1722774" y="1480037"/>
                </a:cubicBezTo>
                <a:cubicBezTo>
                  <a:pt x="1490942" y="1554847"/>
                  <a:pt x="1384639" y="1473604"/>
                  <a:pt x="1083506" y="1480037"/>
                </a:cubicBezTo>
                <a:cubicBezTo>
                  <a:pt x="782373" y="1486470"/>
                  <a:pt x="787640" y="1439053"/>
                  <a:pt x="688026" y="1480037"/>
                </a:cubicBezTo>
                <a:cubicBezTo>
                  <a:pt x="588412" y="1521021"/>
                  <a:pt x="175848" y="1430018"/>
                  <a:pt x="0" y="1480037"/>
                </a:cubicBezTo>
                <a:cubicBezTo>
                  <a:pt x="-48005" y="1284518"/>
                  <a:pt x="47070" y="1161481"/>
                  <a:pt x="0" y="971891"/>
                </a:cubicBezTo>
                <a:cubicBezTo>
                  <a:pt x="-47070" y="782301"/>
                  <a:pt x="9289" y="619305"/>
                  <a:pt x="0" y="493346"/>
                </a:cubicBezTo>
                <a:cubicBezTo>
                  <a:pt x="-9289" y="367387"/>
                  <a:pt x="57122" y="238189"/>
                  <a:pt x="0" y="0"/>
                </a:cubicBezTo>
                <a:close/>
              </a:path>
              <a:path w="4875776" h="1480037" stroke="0" extrusionOk="0">
                <a:moveTo>
                  <a:pt x="0" y="0"/>
                </a:moveTo>
                <a:cubicBezTo>
                  <a:pt x="128556" y="-15327"/>
                  <a:pt x="204047" y="2090"/>
                  <a:pt x="395480" y="0"/>
                </a:cubicBezTo>
                <a:cubicBezTo>
                  <a:pt x="586913" y="-2090"/>
                  <a:pt x="763821" y="35887"/>
                  <a:pt x="985990" y="0"/>
                </a:cubicBezTo>
                <a:cubicBezTo>
                  <a:pt x="1208159" y="-35887"/>
                  <a:pt x="1251989" y="2045"/>
                  <a:pt x="1381470" y="0"/>
                </a:cubicBezTo>
                <a:cubicBezTo>
                  <a:pt x="1510951" y="-2045"/>
                  <a:pt x="1684688" y="38637"/>
                  <a:pt x="1825707" y="0"/>
                </a:cubicBezTo>
                <a:cubicBezTo>
                  <a:pt x="1966726" y="-38637"/>
                  <a:pt x="2122113" y="31771"/>
                  <a:pt x="2269945" y="0"/>
                </a:cubicBezTo>
                <a:cubicBezTo>
                  <a:pt x="2417777" y="-31771"/>
                  <a:pt x="2604253" y="32783"/>
                  <a:pt x="2811697" y="0"/>
                </a:cubicBezTo>
                <a:cubicBezTo>
                  <a:pt x="3019141" y="-32783"/>
                  <a:pt x="3255842" y="50017"/>
                  <a:pt x="3450966" y="0"/>
                </a:cubicBezTo>
                <a:cubicBezTo>
                  <a:pt x="3646090" y="-50017"/>
                  <a:pt x="3672177" y="9406"/>
                  <a:pt x="3846446" y="0"/>
                </a:cubicBezTo>
                <a:cubicBezTo>
                  <a:pt x="4020715" y="-9406"/>
                  <a:pt x="4481851" y="86301"/>
                  <a:pt x="4875776" y="0"/>
                </a:cubicBezTo>
                <a:cubicBezTo>
                  <a:pt x="4883817" y="166315"/>
                  <a:pt x="4859532" y="249306"/>
                  <a:pt x="4875776" y="478545"/>
                </a:cubicBezTo>
                <a:cubicBezTo>
                  <a:pt x="4892020" y="707785"/>
                  <a:pt x="4820527" y="849305"/>
                  <a:pt x="4875776" y="942290"/>
                </a:cubicBezTo>
                <a:cubicBezTo>
                  <a:pt x="4931025" y="1035276"/>
                  <a:pt x="4829642" y="1351872"/>
                  <a:pt x="4875776" y="1480037"/>
                </a:cubicBezTo>
                <a:cubicBezTo>
                  <a:pt x="4745998" y="1508368"/>
                  <a:pt x="4612094" y="1454199"/>
                  <a:pt x="4480296" y="1480037"/>
                </a:cubicBezTo>
                <a:cubicBezTo>
                  <a:pt x="4348498" y="1505875"/>
                  <a:pt x="4281855" y="1450960"/>
                  <a:pt x="4084817" y="1480037"/>
                </a:cubicBezTo>
                <a:cubicBezTo>
                  <a:pt x="3887779" y="1509114"/>
                  <a:pt x="3690237" y="1451601"/>
                  <a:pt x="3494306" y="1480037"/>
                </a:cubicBezTo>
                <a:cubicBezTo>
                  <a:pt x="3298375" y="1508473"/>
                  <a:pt x="3045221" y="1417099"/>
                  <a:pt x="2855038" y="1480037"/>
                </a:cubicBezTo>
                <a:cubicBezTo>
                  <a:pt x="2664855" y="1542975"/>
                  <a:pt x="2514375" y="1419705"/>
                  <a:pt x="2264527" y="1480037"/>
                </a:cubicBezTo>
                <a:cubicBezTo>
                  <a:pt x="2014679" y="1540369"/>
                  <a:pt x="1963922" y="1449504"/>
                  <a:pt x="1722774" y="1480037"/>
                </a:cubicBezTo>
                <a:cubicBezTo>
                  <a:pt x="1481626" y="1510570"/>
                  <a:pt x="1346674" y="1477963"/>
                  <a:pt x="1229779" y="1480037"/>
                </a:cubicBezTo>
                <a:cubicBezTo>
                  <a:pt x="1112885" y="1482111"/>
                  <a:pt x="854638" y="1462236"/>
                  <a:pt x="688026" y="1480037"/>
                </a:cubicBezTo>
                <a:cubicBezTo>
                  <a:pt x="521414" y="1497838"/>
                  <a:pt x="315949" y="1417813"/>
                  <a:pt x="0" y="1480037"/>
                </a:cubicBezTo>
                <a:cubicBezTo>
                  <a:pt x="-24846" y="1360001"/>
                  <a:pt x="22374" y="1108973"/>
                  <a:pt x="0" y="971891"/>
                </a:cubicBezTo>
                <a:cubicBezTo>
                  <a:pt x="-22374" y="834809"/>
                  <a:pt x="7378" y="663947"/>
                  <a:pt x="0" y="493346"/>
                </a:cubicBezTo>
                <a:cubicBezTo>
                  <a:pt x="-7378" y="322745"/>
                  <a:pt x="12197" y="16887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What’s Wrong with This Picture? </a:t>
            </a:r>
          </a:p>
        </p:txBody>
      </p:sp>
      <p:pic>
        <p:nvPicPr>
          <p:cNvPr id="4" name="Picture 3">
            <a:extLst>
              <a:ext uri="{FF2B5EF4-FFF2-40B4-BE49-F238E27FC236}">
                <a16:creationId xmlns:a16="http://schemas.microsoft.com/office/drawing/2014/main" id="{6BA91E89-AE9B-A15D-A1E8-EBF70831B1D2}"/>
              </a:ext>
            </a:extLst>
          </p:cNvPr>
          <p:cNvPicPr>
            <a:picLocks noChangeAspect="1"/>
          </p:cNvPicPr>
          <p:nvPr/>
        </p:nvPicPr>
        <p:blipFill>
          <a:blip r:embed="rId3"/>
          <a:stretch>
            <a:fillRect/>
          </a:stretch>
        </p:blipFill>
        <p:spPr>
          <a:xfrm>
            <a:off x="240152" y="2032174"/>
            <a:ext cx="3050407" cy="4704243"/>
          </a:xfrm>
          <a:prstGeom prst="rect">
            <a:avLst/>
          </a:prstGeom>
        </p:spPr>
      </p:pic>
      <p:sp>
        <p:nvSpPr>
          <p:cNvPr id="5" name="TextBox 4">
            <a:extLst>
              <a:ext uri="{FF2B5EF4-FFF2-40B4-BE49-F238E27FC236}">
                <a16:creationId xmlns:a16="http://schemas.microsoft.com/office/drawing/2014/main" id="{50FDC322-557F-2605-C70A-983381B2DCAF}"/>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10</a:t>
            </a:r>
            <a:endParaRPr lang="en-US" dirty="0">
              <a:solidFill>
                <a:schemeClr val="bg1"/>
              </a:solidFill>
            </a:endParaRPr>
          </a:p>
        </p:txBody>
      </p:sp>
      <p:pic>
        <p:nvPicPr>
          <p:cNvPr id="8" name="Picture 7" descr="A collage of cartoon characters&#10;&#10;Description automatically generated">
            <a:extLst>
              <a:ext uri="{FF2B5EF4-FFF2-40B4-BE49-F238E27FC236}">
                <a16:creationId xmlns:a16="http://schemas.microsoft.com/office/drawing/2014/main" id="{75FA6D00-C33E-8229-9EB3-5C3B579CD516}"/>
              </a:ext>
            </a:extLst>
          </p:cNvPr>
          <p:cNvPicPr>
            <a:picLocks noChangeAspect="1"/>
          </p:cNvPicPr>
          <p:nvPr/>
        </p:nvPicPr>
        <p:blipFill>
          <a:blip r:embed="rId4"/>
          <a:stretch>
            <a:fillRect/>
          </a:stretch>
        </p:blipFill>
        <p:spPr>
          <a:xfrm>
            <a:off x="6362883" y="685794"/>
            <a:ext cx="5486411" cy="5486411"/>
          </a:xfrm>
          <a:custGeom>
            <a:avLst/>
            <a:gdLst>
              <a:gd name="connsiteX0" fmla="*/ 0 w 5486411"/>
              <a:gd name="connsiteY0" fmla="*/ 0 h 5486411"/>
              <a:gd name="connsiteX1" fmla="*/ 603505 w 5486411"/>
              <a:gd name="connsiteY1" fmla="*/ 0 h 5486411"/>
              <a:gd name="connsiteX2" fmla="*/ 987554 w 5486411"/>
              <a:gd name="connsiteY2" fmla="*/ 0 h 5486411"/>
              <a:gd name="connsiteX3" fmla="*/ 1645923 w 5486411"/>
              <a:gd name="connsiteY3" fmla="*/ 0 h 5486411"/>
              <a:gd name="connsiteX4" fmla="*/ 2194564 w 5486411"/>
              <a:gd name="connsiteY4" fmla="*/ 0 h 5486411"/>
              <a:gd name="connsiteX5" fmla="*/ 2578613 w 5486411"/>
              <a:gd name="connsiteY5" fmla="*/ 0 h 5486411"/>
              <a:gd name="connsiteX6" fmla="*/ 3127254 w 5486411"/>
              <a:gd name="connsiteY6" fmla="*/ 0 h 5486411"/>
              <a:gd name="connsiteX7" fmla="*/ 3785624 w 5486411"/>
              <a:gd name="connsiteY7" fmla="*/ 0 h 5486411"/>
              <a:gd name="connsiteX8" fmla="*/ 4279401 w 5486411"/>
              <a:gd name="connsiteY8" fmla="*/ 0 h 5486411"/>
              <a:gd name="connsiteX9" fmla="*/ 4773178 w 5486411"/>
              <a:gd name="connsiteY9" fmla="*/ 0 h 5486411"/>
              <a:gd name="connsiteX10" fmla="*/ 5486411 w 5486411"/>
              <a:gd name="connsiteY10" fmla="*/ 0 h 5486411"/>
              <a:gd name="connsiteX11" fmla="*/ 5486411 w 5486411"/>
              <a:gd name="connsiteY11" fmla="*/ 603505 h 5486411"/>
              <a:gd name="connsiteX12" fmla="*/ 5486411 w 5486411"/>
              <a:gd name="connsiteY12" fmla="*/ 1152146 h 5486411"/>
              <a:gd name="connsiteX13" fmla="*/ 5486411 w 5486411"/>
              <a:gd name="connsiteY13" fmla="*/ 1810516 h 5486411"/>
              <a:gd name="connsiteX14" fmla="*/ 5486411 w 5486411"/>
              <a:gd name="connsiteY14" fmla="*/ 2304293 h 5486411"/>
              <a:gd name="connsiteX15" fmla="*/ 5486411 w 5486411"/>
              <a:gd name="connsiteY15" fmla="*/ 2743206 h 5486411"/>
              <a:gd name="connsiteX16" fmla="*/ 5486411 w 5486411"/>
              <a:gd name="connsiteY16" fmla="*/ 3291847 h 5486411"/>
              <a:gd name="connsiteX17" fmla="*/ 5486411 w 5486411"/>
              <a:gd name="connsiteY17" fmla="*/ 3895352 h 5486411"/>
              <a:gd name="connsiteX18" fmla="*/ 5486411 w 5486411"/>
              <a:gd name="connsiteY18" fmla="*/ 4553721 h 5486411"/>
              <a:gd name="connsiteX19" fmla="*/ 5486411 w 5486411"/>
              <a:gd name="connsiteY19" fmla="*/ 5486411 h 5486411"/>
              <a:gd name="connsiteX20" fmla="*/ 4828042 w 5486411"/>
              <a:gd name="connsiteY20" fmla="*/ 5486411 h 5486411"/>
              <a:gd name="connsiteX21" fmla="*/ 4334265 w 5486411"/>
              <a:gd name="connsiteY21" fmla="*/ 5486411 h 5486411"/>
              <a:gd name="connsiteX22" fmla="*/ 3840488 w 5486411"/>
              <a:gd name="connsiteY22" fmla="*/ 5486411 h 5486411"/>
              <a:gd name="connsiteX23" fmla="*/ 3346711 w 5486411"/>
              <a:gd name="connsiteY23" fmla="*/ 5486411 h 5486411"/>
              <a:gd name="connsiteX24" fmla="*/ 2743205 w 5486411"/>
              <a:gd name="connsiteY24" fmla="*/ 5486411 h 5486411"/>
              <a:gd name="connsiteX25" fmla="*/ 2194564 w 5486411"/>
              <a:gd name="connsiteY25" fmla="*/ 5486411 h 5486411"/>
              <a:gd name="connsiteX26" fmla="*/ 1810516 w 5486411"/>
              <a:gd name="connsiteY26" fmla="*/ 5486411 h 5486411"/>
              <a:gd name="connsiteX27" fmla="*/ 1316739 w 5486411"/>
              <a:gd name="connsiteY27" fmla="*/ 5486411 h 5486411"/>
              <a:gd name="connsiteX28" fmla="*/ 713233 w 5486411"/>
              <a:gd name="connsiteY28" fmla="*/ 5486411 h 5486411"/>
              <a:gd name="connsiteX29" fmla="*/ 0 w 5486411"/>
              <a:gd name="connsiteY29" fmla="*/ 5486411 h 5486411"/>
              <a:gd name="connsiteX30" fmla="*/ 0 w 5486411"/>
              <a:gd name="connsiteY30" fmla="*/ 4828042 h 5486411"/>
              <a:gd name="connsiteX31" fmla="*/ 0 w 5486411"/>
              <a:gd name="connsiteY31" fmla="*/ 4443993 h 5486411"/>
              <a:gd name="connsiteX32" fmla="*/ 0 w 5486411"/>
              <a:gd name="connsiteY32" fmla="*/ 3785624 h 5486411"/>
              <a:gd name="connsiteX33" fmla="*/ 0 w 5486411"/>
              <a:gd name="connsiteY33" fmla="*/ 3401575 h 5486411"/>
              <a:gd name="connsiteX34" fmla="*/ 0 w 5486411"/>
              <a:gd name="connsiteY34" fmla="*/ 2852934 h 5486411"/>
              <a:gd name="connsiteX35" fmla="*/ 0 w 5486411"/>
              <a:gd name="connsiteY35" fmla="*/ 2414021 h 5486411"/>
              <a:gd name="connsiteX36" fmla="*/ 0 w 5486411"/>
              <a:gd name="connsiteY36" fmla="*/ 1975108 h 5486411"/>
              <a:gd name="connsiteX37" fmla="*/ 0 w 5486411"/>
              <a:gd name="connsiteY37" fmla="*/ 1536195 h 5486411"/>
              <a:gd name="connsiteX38" fmla="*/ 0 w 5486411"/>
              <a:gd name="connsiteY38" fmla="*/ 1097282 h 5486411"/>
              <a:gd name="connsiteX39" fmla="*/ 0 w 5486411"/>
              <a:gd name="connsiteY39" fmla="*/ 603505 h 5486411"/>
              <a:gd name="connsiteX40" fmla="*/ 0 w 5486411"/>
              <a:gd name="connsiteY40" fmla="*/ 0 h 548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486411" h="5486411" fill="none" extrusionOk="0">
                <a:moveTo>
                  <a:pt x="0" y="0"/>
                </a:moveTo>
                <a:cubicBezTo>
                  <a:pt x="133254" y="-15457"/>
                  <a:pt x="347999" y="22354"/>
                  <a:pt x="603505" y="0"/>
                </a:cubicBezTo>
                <a:cubicBezTo>
                  <a:pt x="859012" y="-22354"/>
                  <a:pt x="804586" y="40717"/>
                  <a:pt x="987554" y="0"/>
                </a:cubicBezTo>
                <a:cubicBezTo>
                  <a:pt x="1170522" y="-40717"/>
                  <a:pt x="1402813" y="69515"/>
                  <a:pt x="1645923" y="0"/>
                </a:cubicBezTo>
                <a:cubicBezTo>
                  <a:pt x="1889033" y="-69515"/>
                  <a:pt x="2003551" y="13986"/>
                  <a:pt x="2194564" y="0"/>
                </a:cubicBezTo>
                <a:cubicBezTo>
                  <a:pt x="2385577" y="-13986"/>
                  <a:pt x="2497345" y="24736"/>
                  <a:pt x="2578613" y="0"/>
                </a:cubicBezTo>
                <a:cubicBezTo>
                  <a:pt x="2659881" y="-24736"/>
                  <a:pt x="2947131" y="42695"/>
                  <a:pt x="3127254" y="0"/>
                </a:cubicBezTo>
                <a:cubicBezTo>
                  <a:pt x="3307377" y="-42695"/>
                  <a:pt x="3470614" y="52883"/>
                  <a:pt x="3785624" y="0"/>
                </a:cubicBezTo>
                <a:cubicBezTo>
                  <a:pt x="4100634" y="-52883"/>
                  <a:pt x="4081821" y="57467"/>
                  <a:pt x="4279401" y="0"/>
                </a:cubicBezTo>
                <a:cubicBezTo>
                  <a:pt x="4476981" y="-57467"/>
                  <a:pt x="4604319" y="39581"/>
                  <a:pt x="4773178" y="0"/>
                </a:cubicBezTo>
                <a:cubicBezTo>
                  <a:pt x="4942037" y="-39581"/>
                  <a:pt x="5265572" y="78207"/>
                  <a:pt x="5486411" y="0"/>
                </a:cubicBezTo>
                <a:cubicBezTo>
                  <a:pt x="5512666" y="159392"/>
                  <a:pt x="5452428" y="337323"/>
                  <a:pt x="5486411" y="603505"/>
                </a:cubicBezTo>
                <a:cubicBezTo>
                  <a:pt x="5520394" y="869687"/>
                  <a:pt x="5474308" y="921864"/>
                  <a:pt x="5486411" y="1152146"/>
                </a:cubicBezTo>
                <a:cubicBezTo>
                  <a:pt x="5498514" y="1382428"/>
                  <a:pt x="5410555" y="1651334"/>
                  <a:pt x="5486411" y="1810516"/>
                </a:cubicBezTo>
                <a:cubicBezTo>
                  <a:pt x="5562267" y="1969698"/>
                  <a:pt x="5457070" y="2073137"/>
                  <a:pt x="5486411" y="2304293"/>
                </a:cubicBezTo>
                <a:cubicBezTo>
                  <a:pt x="5515752" y="2535449"/>
                  <a:pt x="5480195" y="2607143"/>
                  <a:pt x="5486411" y="2743206"/>
                </a:cubicBezTo>
                <a:cubicBezTo>
                  <a:pt x="5492627" y="2879269"/>
                  <a:pt x="5470208" y="3126301"/>
                  <a:pt x="5486411" y="3291847"/>
                </a:cubicBezTo>
                <a:cubicBezTo>
                  <a:pt x="5502614" y="3457393"/>
                  <a:pt x="5430900" y="3621178"/>
                  <a:pt x="5486411" y="3895352"/>
                </a:cubicBezTo>
                <a:cubicBezTo>
                  <a:pt x="5541922" y="4169527"/>
                  <a:pt x="5464414" y="4234820"/>
                  <a:pt x="5486411" y="4553721"/>
                </a:cubicBezTo>
                <a:cubicBezTo>
                  <a:pt x="5508408" y="4872622"/>
                  <a:pt x="5415316" y="5173030"/>
                  <a:pt x="5486411" y="5486411"/>
                </a:cubicBezTo>
                <a:cubicBezTo>
                  <a:pt x="5311699" y="5521840"/>
                  <a:pt x="5053941" y="5453941"/>
                  <a:pt x="4828042" y="5486411"/>
                </a:cubicBezTo>
                <a:cubicBezTo>
                  <a:pt x="4602143" y="5518881"/>
                  <a:pt x="4505042" y="5447478"/>
                  <a:pt x="4334265" y="5486411"/>
                </a:cubicBezTo>
                <a:cubicBezTo>
                  <a:pt x="4163488" y="5525344"/>
                  <a:pt x="4081102" y="5474723"/>
                  <a:pt x="3840488" y="5486411"/>
                </a:cubicBezTo>
                <a:cubicBezTo>
                  <a:pt x="3599874" y="5498099"/>
                  <a:pt x="3467134" y="5451188"/>
                  <a:pt x="3346711" y="5486411"/>
                </a:cubicBezTo>
                <a:cubicBezTo>
                  <a:pt x="3226288" y="5521634"/>
                  <a:pt x="3003039" y="5440384"/>
                  <a:pt x="2743205" y="5486411"/>
                </a:cubicBezTo>
                <a:cubicBezTo>
                  <a:pt x="2483371" y="5532438"/>
                  <a:pt x="2343531" y="5432492"/>
                  <a:pt x="2194564" y="5486411"/>
                </a:cubicBezTo>
                <a:cubicBezTo>
                  <a:pt x="2045597" y="5540330"/>
                  <a:pt x="1938265" y="5444648"/>
                  <a:pt x="1810516" y="5486411"/>
                </a:cubicBezTo>
                <a:cubicBezTo>
                  <a:pt x="1682767" y="5528174"/>
                  <a:pt x="1558808" y="5443543"/>
                  <a:pt x="1316739" y="5486411"/>
                </a:cubicBezTo>
                <a:cubicBezTo>
                  <a:pt x="1074670" y="5529279"/>
                  <a:pt x="996770" y="5471119"/>
                  <a:pt x="713233" y="5486411"/>
                </a:cubicBezTo>
                <a:cubicBezTo>
                  <a:pt x="429696" y="5501703"/>
                  <a:pt x="328800" y="5455806"/>
                  <a:pt x="0" y="5486411"/>
                </a:cubicBezTo>
                <a:cubicBezTo>
                  <a:pt x="-24652" y="5255455"/>
                  <a:pt x="12241" y="4963521"/>
                  <a:pt x="0" y="4828042"/>
                </a:cubicBezTo>
                <a:cubicBezTo>
                  <a:pt x="-12241" y="4692563"/>
                  <a:pt x="41694" y="4563109"/>
                  <a:pt x="0" y="4443993"/>
                </a:cubicBezTo>
                <a:cubicBezTo>
                  <a:pt x="-41694" y="4324877"/>
                  <a:pt x="42775" y="3983154"/>
                  <a:pt x="0" y="3785624"/>
                </a:cubicBezTo>
                <a:cubicBezTo>
                  <a:pt x="-42775" y="3588094"/>
                  <a:pt x="16833" y="3546701"/>
                  <a:pt x="0" y="3401575"/>
                </a:cubicBezTo>
                <a:cubicBezTo>
                  <a:pt x="-16833" y="3256449"/>
                  <a:pt x="39259" y="3017391"/>
                  <a:pt x="0" y="2852934"/>
                </a:cubicBezTo>
                <a:cubicBezTo>
                  <a:pt x="-39259" y="2688477"/>
                  <a:pt x="31378" y="2627515"/>
                  <a:pt x="0" y="2414021"/>
                </a:cubicBezTo>
                <a:cubicBezTo>
                  <a:pt x="-31378" y="2200527"/>
                  <a:pt x="50055" y="2165631"/>
                  <a:pt x="0" y="1975108"/>
                </a:cubicBezTo>
                <a:cubicBezTo>
                  <a:pt x="-50055" y="1784585"/>
                  <a:pt x="1132" y="1656037"/>
                  <a:pt x="0" y="1536195"/>
                </a:cubicBezTo>
                <a:cubicBezTo>
                  <a:pt x="-1132" y="1416353"/>
                  <a:pt x="23335" y="1244058"/>
                  <a:pt x="0" y="1097282"/>
                </a:cubicBezTo>
                <a:cubicBezTo>
                  <a:pt x="-23335" y="950506"/>
                  <a:pt x="58836" y="755743"/>
                  <a:pt x="0" y="603505"/>
                </a:cubicBezTo>
                <a:cubicBezTo>
                  <a:pt x="-58836" y="451267"/>
                  <a:pt x="48056" y="248406"/>
                  <a:pt x="0" y="0"/>
                </a:cubicBezTo>
                <a:close/>
              </a:path>
              <a:path w="5486411" h="5486411" stroke="0" extrusionOk="0">
                <a:moveTo>
                  <a:pt x="0" y="0"/>
                </a:moveTo>
                <a:cubicBezTo>
                  <a:pt x="113876" y="-32430"/>
                  <a:pt x="375992" y="3681"/>
                  <a:pt x="493777" y="0"/>
                </a:cubicBezTo>
                <a:cubicBezTo>
                  <a:pt x="611562" y="-3681"/>
                  <a:pt x="741983" y="27714"/>
                  <a:pt x="877826" y="0"/>
                </a:cubicBezTo>
                <a:cubicBezTo>
                  <a:pt x="1013669" y="-27714"/>
                  <a:pt x="1404247" y="67505"/>
                  <a:pt x="1536195" y="0"/>
                </a:cubicBezTo>
                <a:cubicBezTo>
                  <a:pt x="1668143" y="-67505"/>
                  <a:pt x="1898521" y="24230"/>
                  <a:pt x="2029972" y="0"/>
                </a:cubicBezTo>
                <a:cubicBezTo>
                  <a:pt x="2161423" y="-24230"/>
                  <a:pt x="2417895" y="56581"/>
                  <a:pt x="2523749" y="0"/>
                </a:cubicBezTo>
                <a:cubicBezTo>
                  <a:pt x="2629603" y="-56581"/>
                  <a:pt x="3001906" y="51596"/>
                  <a:pt x="3182118" y="0"/>
                </a:cubicBezTo>
                <a:cubicBezTo>
                  <a:pt x="3362330" y="-51596"/>
                  <a:pt x="3459567" y="33484"/>
                  <a:pt x="3621031" y="0"/>
                </a:cubicBezTo>
                <a:cubicBezTo>
                  <a:pt x="3782495" y="-33484"/>
                  <a:pt x="4028585" y="67159"/>
                  <a:pt x="4279401" y="0"/>
                </a:cubicBezTo>
                <a:cubicBezTo>
                  <a:pt x="4530217" y="-67159"/>
                  <a:pt x="4726209" y="14611"/>
                  <a:pt x="4937770" y="0"/>
                </a:cubicBezTo>
                <a:cubicBezTo>
                  <a:pt x="5149331" y="-14611"/>
                  <a:pt x="5289025" y="10844"/>
                  <a:pt x="5486411" y="0"/>
                </a:cubicBezTo>
                <a:cubicBezTo>
                  <a:pt x="5493770" y="254842"/>
                  <a:pt x="5419389" y="524245"/>
                  <a:pt x="5486411" y="658369"/>
                </a:cubicBezTo>
                <a:cubicBezTo>
                  <a:pt x="5553433" y="792493"/>
                  <a:pt x="5451336" y="1115094"/>
                  <a:pt x="5486411" y="1261875"/>
                </a:cubicBezTo>
                <a:cubicBezTo>
                  <a:pt x="5521486" y="1408656"/>
                  <a:pt x="5468837" y="1534399"/>
                  <a:pt x="5486411" y="1645923"/>
                </a:cubicBezTo>
                <a:cubicBezTo>
                  <a:pt x="5503985" y="1757447"/>
                  <a:pt x="5470388" y="2048401"/>
                  <a:pt x="5486411" y="2194564"/>
                </a:cubicBezTo>
                <a:cubicBezTo>
                  <a:pt x="5502434" y="2340727"/>
                  <a:pt x="5463316" y="2554347"/>
                  <a:pt x="5486411" y="2743206"/>
                </a:cubicBezTo>
                <a:cubicBezTo>
                  <a:pt x="5509506" y="2932065"/>
                  <a:pt x="5426458" y="3043972"/>
                  <a:pt x="5486411" y="3291847"/>
                </a:cubicBezTo>
                <a:cubicBezTo>
                  <a:pt x="5546364" y="3539722"/>
                  <a:pt x="5429360" y="3665970"/>
                  <a:pt x="5486411" y="3895352"/>
                </a:cubicBezTo>
                <a:cubicBezTo>
                  <a:pt x="5543462" y="4124734"/>
                  <a:pt x="5465916" y="4216542"/>
                  <a:pt x="5486411" y="4498857"/>
                </a:cubicBezTo>
                <a:cubicBezTo>
                  <a:pt x="5506906" y="4781172"/>
                  <a:pt x="5455616" y="5259839"/>
                  <a:pt x="5486411" y="5486411"/>
                </a:cubicBezTo>
                <a:cubicBezTo>
                  <a:pt x="5295173" y="5497136"/>
                  <a:pt x="5266309" y="5460922"/>
                  <a:pt x="5102362" y="5486411"/>
                </a:cubicBezTo>
                <a:cubicBezTo>
                  <a:pt x="4938415" y="5511900"/>
                  <a:pt x="4694240" y="5436991"/>
                  <a:pt x="4443993" y="5486411"/>
                </a:cubicBezTo>
                <a:cubicBezTo>
                  <a:pt x="4193746" y="5535831"/>
                  <a:pt x="4123813" y="5483229"/>
                  <a:pt x="3895352" y="5486411"/>
                </a:cubicBezTo>
                <a:cubicBezTo>
                  <a:pt x="3666891" y="5489593"/>
                  <a:pt x="3548520" y="5438079"/>
                  <a:pt x="3456439" y="5486411"/>
                </a:cubicBezTo>
                <a:cubicBezTo>
                  <a:pt x="3364358" y="5534743"/>
                  <a:pt x="3034596" y="5424143"/>
                  <a:pt x="2907798" y="5486411"/>
                </a:cubicBezTo>
                <a:cubicBezTo>
                  <a:pt x="2781000" y="5548679"/>
                  <a:pt x="2606551" y="5478095"/>
                  <a:pt x="2523749" y="5486411"/>
                </a:cubicBezTo>
                <a:cubicBezTo>
                  <a:pt x="2440947" y="5494727"/>
                  <a:pt x="2301470" y="5463977"/>
                  <a:pt x="2139700" y="5486411"/>
                </a:cubicBezTo>
                <a:cubicBezTo>
                  <a:pt x="1977930" y="5508845"/>
                  <a:pt x="1857220" y="5481501"/>
                  <a:pt x="1591059" y="5486411"/>
                </a:cubicBezTo>
                <a:cubicBezTo>
                  <a:pt x="1324898" y="5491321"/>
                  <a:pt x="1306331" y="5459447"/>
                  <a:pt x="1152146" y="5486411"/>
                </a:cubicBezTo>
                <a:cubicBezTo>
                  <a:pt x="997961" y="5513375"/>
                  <a:pt x="694657" y="5439427"/>
                  <a:pt x="548641" y="5486411"/>
                </a:cubicBezTo>
                <a:cubicBezTo>
                  <a:pt x="402625" y="5533395"/>
                  <a:pt x="204874" y="5461973"/>
                  <a:pt x="0" y="5486411"/>
                </a:cubicBezTo>
                <a:cubicBezTo>
                  <a:pt x="-46946" y="5355537"/>
                  <a:pt x="65993" y="5146729"/>
                  <a:pt x="0" y="4882906"/>
                </a:cubicBezTo>
                <a:cubicBezTo>
                  <a:pt x="-65993" y="4619083"/>
                  <a:pt x="43169" y="4552328"/>
                  <a:pt x="0" y="4279401"/>
                </a:cubicBezTo>
                <a:cubicBezTo>
                  <a:pt x="-43169" y="4006474"/>
                  <a:pt x="30559" y="4041293"/>
                  <a:pt x="0" y="3840488"/>
                </a:cubicBezTo>
                <a:cubicBezTo>
                  <a:pt x="-30559" y="3639683"/>
                  <a:pt x="63503" y="3424050"/>
                  <a:pt x="0" y="3236982"/>
                </a:cubicBezTo>
                <a:cubicBezTo>
                  <a:pt x="-63503" y="3049914"/>
                  <a:pt x="16798" y="2784482"/>
                  <a:pt x="0" y="2578613"/>
                </a:cubicBezTo>
                <a:cubicBezTo>
                  <a:pt x="-16798" y="2372744"/>
                  <a:pt x="18852" y="2240142"/>
                  <a:pt x="0" y="2084836"/>
                </a:cubicBezTo>
                <a:cubicBezTo>
                  <a:pt x="-18852" y="1929530"/>
                  <a:pt x="71662" y="1584677"/>
                  <a:pt x="0" y="1426467"/>
                </a:cubicBezTo>
                <a:cubicBezTo>
                  <a:pt x="-71662" y="1268257"/>
                  <a:pt x="722" y="1123212"/>
                  <a:pt x="0" y="987554"/>
                </a:cubicBezTo>
                <a:cubicBezTo>
                  <a:pt x="-722" y="851896"/>
                  <a:pt x="12419" y="743533"/>
                  <a:pt x="0" y="603505"/>
                </a:cubicBezTo>
                <a:cubicBezTo>
                  <a:pt x="-12419" y="463477"/>
                  <a:pt x="69284" y="160596"/>
                  <a:pt x="0" y="0"/>
                </a:cubicBezTo>
                <a:close/>
              </a:path>
            </a:pathLst>
          </a:custGeom>
          <a:ln w="28575">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1137244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2077824-DCF8-E477-3B3F-C927066663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780" r="25401"/>
          <a:stretch/>
        </p:blipFill>
        <p:spPr bwMode="auto">
          <a:xfrm>
            <a:off x="266388" y="841248"/>
            <a:ext cx="3561900" cy="536225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1">
            <a:extLst>
              <a:ext uri="{FF2B5EF4-FFF2-40B4-BE49-F238E27FC236}">
                <a16:creationId xmlns:a16="http://schemas.microsoft.com/office/drawing/2014/main" id="{3BAA798D-414B-DCD5-6566-43C004F95D1C}"/>
              </a:ext>
            </a:extLst>
          </p:cNvPr>
          <p:cNvSpPr txBox="1">
            <a:spLocks/>
          </p:cNvSpPr>
          <p:nvPr/>
        </p:nvSpPr>
        <p:spPr>
          <a:xfrm>
            <a:off x="3755138" y="1867034"/>
            <a:ext cx="8363712" cy="2719356"/>
          </a:xfrm>
          <a:custGeom>
            <a:avLst/>
            <a:gdLst>
              <a:gd name="connsiteX0" fmla="*/ 0 w 8363712"/>
              <a:gd name="connsiteY0" fmla="*/ 0 h 2719356"/>
              <a:gd name="connsiteX1" fmla="*/ 430134 w 8363712"/>
              <a:gd name="connsiteY1" fmla="*/ 0 h 2719356"/>
              <a:gd name="connsiteX2" fmla="*/ 1194816 w 8363712"/>
              <a:gd name="connsiteY2" fmla="*/ 0 h 2719356"/>
              <a:gd name="connsiteX3" fmla="*/ 1624950 w 8363712"/>
              <a:gd name="connsiteY3" fmla="*/ 0 h 2719356"/>
              <a:gd name="connsiteX4" fmla="*/ 2389632 w 8363712"/>
              <a:gd name="connsiteY4" fmla="*/ 0 h 2719356"/>
              <a:gd name="connsiteX5" fmla="*/ 2819766 w 8363712"/>
              <a:gd name="connsiteY5" fmla="*/ 0 h 2719356"/>
              <a:gd name="connsiteX6" fmla="*/ 3584448 w 8363712"/>
              <a:gd name="connsiteY6" fmla="*/ 0 h 2719356"/>
              <a:gd name="connsiteX7" fmla="*/ 4014582 w 8363712"/>
              <a:gd name="connsiteY7" fmla="*/ 0 h 2719356"/>
              <a:gd name="connsiteX8" fmla="*/ 4444716 w 8363712"/>
              <a:gd name="connsiteY8" fmla="*/ 0 h 2719356"/>
              <a:gd name="connsiteX9" fmla="*/ 4958486 w 8363712"/>
              <a:gd name="connsiteY9" fmla="*/ 0 h 2719356"/>
              <a:gd name="connsiteX10" fmla="*/ 5304983 w 8363712"/>
              <a:gd name="connsiteY10" fmla="*/ 0 h 2719356"/>
              <a:gd name="connsiteX11" fmla="*/ 5986028 w 8363712"/>
              <a:gd name="connsiteY11" fmla="*/ 0 h 2719356"/>
              <a:gd name="connsiteX12" fmla="*/ 6416162 w 8363712"/>
              <a:gd name="connsiteY12" fmla="*/ 0 h 2719356"/>
              <a:gd name="connsiteX13" fmla="*/ 7013570 w 8363712"/>
              <a:gd name="connsiteY13" fmla="*/ 0 h 2719356"/>
              <a:gd name="connsiteX14" fmla="*/ 7778252 w 8363712"/>
              <a:gd name="connsiteY14" fmla="*/ 0 h 2719356"/>
              <a:gd name="connsiteX15" fmla="*/ 8363712 w 8363712"/>
              <a:gd name="connsiteY15" fmla="*/ 0 h 2719356"/>
              <a:gd name="connsiteX16" fmla="*/ 8363712 w 8363712"/>
              <a:gd name="connsiteY16" fmla="*/ 543871 h 2719356"/>
              <a:gd name="connsiteX17" fmla="*/ 8363712 w 8363712"/>
              <a:gd name="connsiteY17" fmla="*/ 1114936 h 2719356"/>
              <a:gd name="connsiteX18" fmla="*/ 8363712 w 8363712"/>
              <a:gd name="connsiteY18" fmla="*/ 1713194 h 2719356"/>
              <a:gd name="connsiteX19" fmla="*/ 8363712 w 8363712"/>
              <a:gd name="connsiteY19" fmla="*/ 2719356 h 2719356"/>
              <a:gd name="connsiteX20" fmla="*/ 8017215 w 8363712"/>
              <a:gd name="connsiteY20" fmla="*/ 2719356 h 2719356"/>
              <a:gd name="connsiteX21" fmla="*/ 7503444 w 8363712"/>
              <a:gd name="connsiteY21" fmla="*/ 2719356 h 2719356"/>
              <a:gd name="connsiteX22" fmla="*/ 6989674 w 8363712"/>
              <a:gd name="connsiteY22" fmla="*/ 2719356 h 2719356"/>
              <a:gd name="connsiteX23" fmla="*/ 6392266 w 8363712"/>
              <a:gd name="connsiteY23" fmla="*/ 2719356 h 2719356"/>
              <a:gd name="connsiteX24" fmla="*/ 5794858 w 8363712"/>
              <a:gd name="connsiteY24" fmla="*/ 2719356 h 2719356"/>
              <a:gd name="connsiteX25" fmla="*/ 5364724 w 8363712"/>
              <a:gd name="connsiteY25" fmla="*/ 2719356 h 2719356"/>
              <a:gd name="connsiteX26" fmla="*/ 4600042 w 8363712"/>
              <a:gd name="connsiteY26" fmla="*/ 2719356 h 2719356"/>
              <a:gd name="connsiteX27" fmla="*/ 4169908 w 8363712"/>
              <a:gd name="connsiteY27" fmla="*/ 2719356 h 2719356"/>
              <a:gd name="connsiteX28" fmla="*/ 3488863 w 8363712"/>
              <a:gd name="connsiteY28" fmla="*/ 2719356 h 2719356"/>
              <a:gd name="connsiteX29" fmla="*/ 2891455 w 8363712"/>
              <a:gd name="connsiteY29" fmla="*/ 2719356 h 2719356"/>
              <a:gd name="connsiteX30" fmla="*/ 2377684 w 8363712"/>
              <a:gd name="connsiteY30" fmla="*/ 2719356 h 2719356"/>
              <a:gd name="connsiteX31" fmla="*/ 2031187 w 8363712"/>
              <a:gd name="connsiteY31" fmla="*/ 2719356 h 2719356"/>
              <a:gd name="connsiteX32" fmla="*/ 1601053 w 8363712"/>
              <a:gd name="connsiteY32" fmla="*/ 2719356 h 2719356"/>
              <a:gd name="connsiteX33" fmla="*/ 920008 w 8363712"/>
              <a:gd name="connsiteY33" fmla="*/ 2719356 h 2719356"/>
              <a:gd name="connsiteX34" fmla="*/ 0 w 8363712"/>
              <a:gd name="connsiteY34" fmla="*/ 2719356 h 2719356"/>
              <a:gd name="connsiteX35" fmla="*/ 0 w 8363712"/>
              <a:gd name="connsiteY35" fmla="*/ 2175485 h 2719356"/>
              <a:gd name="connsiteX36" fmla="*/ 0 w 8363712"/>
              <a:gd name="connsiteY36" fmla="*/ 1686001 h 2719356"/>
              <a:gd name="connsiteX37" fmla="*/ 0 w 8363712"/>
              <a:gd name="connsiteY37" fmla="*/ 1169323 h 2719356"/>
              <a:gd name="connsiteX38" fmla="*/ 0 w 8363712"/>
              <a:gd name="connsiteY38" fmla="*/ 598258 h 2719356"/>
              <a:gd name="connsiteX39" fmla="*/ 0 w 8363712"/>
              <a:gd name="connsiteY39" fmla="*/ 0 h 27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363712" h="2719356" fill="none" extrusionOk="0">
                <a:moveTo>
                  <a:pt x="0" y="0"/>
                </a:moveTo>
                <a:cubicBezTo>
                  <a:pt x="210890" y="-47788"/>
                  <a:pt x="336411" y="34814"/>
                  <a:pt x="430134" y="0"/>
                </a:cubicBezTo>
                <a:cubicBezTo>
                  <a:pt x="523857" y="-34814"/>
                  <a:pt x="820021" y="44876"/>
                  <a:pt x="1194816" y="0"/>
                </a:cubicBezTo>
                <a:cubicBezTo>
                  <a:pt x="1569611" y="-44876"/>
                  <a:pt x="1435680" y="37333"/>
                  <a:pt x="1624950" y="0"/>
                </a:cubicBezTo>
                <a:cubicBezTo>
                  <a:pt x="1814220" y="-37333"/>
                  <a:pt x="2032916" y="55435"/>
                  <a:pt x="2389632" y="0"/>
                </a:cubicBezTo>
                <a:cubicBezTo>
                  <a:pt x="2746348" y="-55435"/>
                  <a:pt x="2611817" y="283"/>
                  <a:pt x="2819766" y="0"/>
                </a:cubicBezTo>
                <a:cubicBezTo>
                  <a:pt x="3027715" y="-283"/>
                  <a:pt x="3365230" y="18575"/>
                  <a:pt x="3584448" y="0"/>
                </a:cubicBezTo>
                <a:cubicBezTo>
                  <a:pt x="3803666" y="-18575"/>
                  <a:pt x="3832470" y="5548"/>
                  <a:pt x="4014582" y="0"/>
                </a:cubicBezTo>
                <a:cubicBezTo>
                  <a:pt x="4196694" y="-5548"/>
                  <a:pt x="4352013" y="11553"/>
                  <a:pt x="4444716" y="0"/>
                </a:cubicBezTo>
                <a:cubicBezTo>
                  <a:pt x="4537419" y="-11553"/>
                  <a:pt x="4750262" y="51553"/>
                  <a:pt x="4958486" y="0"/>
                </a:cubicBezTo>
                <a:cubicBezTo>
                  <a:pt x="5166710" y="-51553"/>
                  <a:pt x="5221110" y="37842"/>
                  <a:pt x="5304983" y="0"/>
                </a:cubicBezTo>
                <a:cubicBezTo>
                  <a:pt x="5388856" y="-37842"/>
                  <a:pt x="5660850" y="54514"/>
                  <a:pt x="5986028" y="0"/>
                </a:cubicBezTo>
                <a:cubicBezTo>
                  <a:pt x="6311207" y="-54514"/>
                  <a:pt x="6329463" y="28568"/>
                  <a:pt x="6416162" y="0"/>
                </a:cubicBezTo>
                <a:cubicBezTo>
                  <a:pt x="6502861" y="-28568"/>
                  <a:pt x="6752541" y="33821"/>
                  <a:pt x="7013570" y="0"/>
                </a:cubicBezTo>
                <a:cubicBezTo>
                  <a:pt x="7274599" y="-33821"/>
                  <a:pt x="7528755" y="47283"/>
                  <a:pt x="7778252" y="0"/>
                </a:cubicBezTo>
                <a:cubicBezTo>
                  <a:pt x="8027749" y="-47283"/>
                  <a:pt x="8138770" y="39856"/>
                  <a:pt x="8363712" y="0"/>
                </a:cubicBezTo>
                <a:cubicBezTo>
                  <a:pt x="8418866" y="211309"/>
                  <a:pt x="8337496" y="313988"/>
                  <a:pt x="8363712" y="543871"/>
                </a:cubicBezTo>
                <a:cubicBezTo>
                  <a:pt x="8389928" y="773754"/>
                  <a:pt x="8300602" y="986164"/>
                  <a:pt x="8363712" y="1114936"/>
                </a:cubicBezTo>
                <a:cubicBezTo>
                  <a:pt x="8426822" y="1243708"/>
                  <a:pt x="8303976" y="1591340"/>
                  <a:pt x="8363712" y="1713194"/>
                </a:cubicBezTo>
                <a:cubicBezTo>
                  <a:pt x="8423448" y="1835048"/>
                  <a:pt x="8346470" y="2405908"/>
                  <a:pt x="8363712" y="2719356"/>
                </a:cubicBezTo>
                <a:cubicBezTo>
                  <a:pt x="8279330" y="2746229"/>
                  <a:pt x="8147202" y="2679544"/>
                  <a:pt x="8017215" y="2719356"/>
                </a:cubicBezTo>
                <a:cubicBezTo>
                  <a:pt x="7887228" y="2759168"/>
                  <a:pt x="7699756" y="2702204"/>
                  <a:pt x="7503444" y="2719356"/>
                </a:cubicBezTo>
                <a:cubicBezTo>
                  <a:pt x="7307132" y="2736508"/>
                  <a:pt x="7129642" y="2678928"/>
                  <a:pt x="6989674" y="2719356"/>
                </a:cubicBezTo>
                <a:cubicBezTo>
                  <a:pt x="6849706" y="2759784"/>
                  <a:pt x="6631768" y="2681907"/>
                  <a:pt x="6392266" y="2719356"/>
                </a:cubicBezTo>
                <a:cubicBezTo>
                  <a:pt x="6152764" y="2756805"/>
                  <a:pt x="6088292" y="2648726"/>
                  <a:pt x="5794858" y="2719356"/>
                </a:cubicBezTo>
                <a:cubicBezTo>
                  <a:pt x="5501424" y="2789986"/>
                  <a:pt x="5537228" y="2717832"/>
                  <a:pt x="5364724" y="2719356"/>
                </a:cubicBezTo>
                <a:cubicBezTo>
                  <a:pt x="5192220" y="2720880"/>
                  <a:pt x="4829643" y="2707320"/>
                  <a:pt x="4600042" y="2719356"/>
                </a:cubicBezTo>
                <a:cubicBezTo>
                  <a:pt x="4370441" y="2731392"/>
                  <a:pt x="4381238" y="2717344"/>
                  <a:pt x="4169908" y="2719356"/>
                </a:cubicBezTo>
                <a:cubicBezTo>
                  <a:pt x="3958578" y="2721368"/>
                  <a:pt x="3757328" y="2648912"/>
                  <a:pt x="3488863" y="2719356"/>
                </a:cubicBezTo>
                <a:cubicBezTo>
                  <a:pt x="3220398" y="2789800"/>
                  <a:pt x="3085826" y="2700405"/>
                  <a:pt x="2891455" y="2719356"/>
                </a:cubicBezTo>
                <a:cubicBezTo>
                  <a:pt x="2697084" y="2738307"/>
                  <a:pt x="2575655" y="2665754"/>
                  <a:pt x="2377684" y="2719356"/>
                </a:cubicBezTo>
                <a:cubicBezTo>
                  <a:pt x="2179713" y="2772958"/>
                  <a:pt x="2108250" y="2691376"/>
                  <a:pt x="2031187" y="2719356"/>
                </a:cubicBezTo>
                <a:cubicBezTo>
                  <a:pt x="1954124" y="2747336"/>
                  <a:pt x="1729297" y="2682443"/>
                  <a:pt x="1601053" y="2719356"/>
                </a:cubicBezTo>
                <a:cubicBezTo>
                  <a:pt x="1472809" y="2756269"/>
                  <a:pt x="1209168" y="2678842"/>
                  <a:pt x="920008" y="2719356"/>
                </a:cubicBezTo>
                <a:cubicBezTo>
                  <a:pt x="630848" y="2759870"/>
                  <a:pt x="447233" y="2685704"/>
                  <a:pt x="0" y="2719356"/>
                </a:cubicBezTo>
                <a:cubicBezTo>
                  <a:pt x="-1729" y="2583670"/>
                  <a:pt x="26880" y="2378712"/>
                  <a:pt x="0" y="2175485"/>
                </a:cubicBezTo>
                <a:cubicBezTo>
                  <a:pt x="-26880" y="1972258"/>
                  <a:pt x="58113" y="1832707"/>
                  <a:pt x="0" y="1686001"/>
                </a:cubicBezTo>
                <a:cubicBezTo>
                  <a:pt x="-58113" y="1539295"/>
                  <a:pt x="8638" y="1381813"/>
                  <a:pt x="0" y="1169323"/>
                </a:cubicBezTo>
                <a:cubicBezTo>
                  <a:pt x="-8638" y="956833"/>
                  <a:pt x="63754" y="810113"/>
                  <a:pt x="0" y="598258"/>
                </a:cubicBezTo>
                <a:cubicBezTo>
                  <a:pt x="-63754" y="386403"/>
                  <a:pt x="67955" y="169895"/>
                  <a:pt x="0" y="0"/>
                </a:cubicBezTo>
                <a:close/>
              </a:path>
              <a:path w="8363712" h="2719356" stroke="0" extrusionOk="0">
                <a:moveTo>
                  <a:pt x="0" y="0"/>
                </a:moveTo>
                <a:cubicBezTo>
                  <a:pt x="86826" y="-12205"/>
                  <a:pt x="248120" y="28803"/>
                  <a:pt x="346497" y="0"/>
                </a:cubicBezTo>
                <a:cubicBezTo>
                  <a:pt x="444874" y="-28803"/>
                  <a:pt x="865047" y="18838"/>
                  <a:pt x="1027542" y="0"/>
                </a:cubicBezTo>
                <a:cubicBezTo>
                  <a:pt x="1190038" y="-18838"/>
                  <a:pt x="1299304" y="16767"/>
                  <a:pt x="1374038" y="0"/>
                </a:cubicBezTo>
                <a:cubicBezTo>
                  <a:pt x="1448772" y="-16767"/>
                  <a:pt x="1681323" y="50414"/>
                  <a:pt x="1804172" y="0"/>
                </a:cubicBezTo>
                <a:cubicBezTo>
                  <a:pt x="1927021" y="-50414"/>
                  <a:pt x="2131938" y="7439"/>
                  <a:pt x="2234306" y="0"/>
                </a:cubicBezTo>
                <a:cubicBezTo>
                  <a:pt x="2336674" y="-7439"/>
                  <a:pt x="2624418" y="29831"/>
                  <a:pt x="2831714" y="0"/>
                </a:cubicBezTo>
                <a:cubicBezTo>
                  <a:pt x="3039010" y="-29831"/>
                  <a:pt x="3364897" y="12315"/>
                  <a:pt x="3596396" y="0"/>
                </a:cubicBezTo>
                <a:cubicBezTo>
                  <a:pt x="3827895" y="-12315"/>
                  <a:pt x="3808372" y="27027"/>
                  <a:pt x="3942893" y="0"/>
                </a:cubicBezTo>
                <a:cubicBezTo>
                  <a:pt x="4077414" y="-27027"/>
                  <a:pt x="4328046" y="59951"/>
                  <a:pt x="4623938" y="0"/>
                </a:cubicBezTo>
                <a:cubicBezTo>
                  <a:pt x="4919830" y="-59951"/>
                  <a:pt x="4993080" y="6835"/>
                  <a:pt x="5137709" y="0"/>
                </a:cubicBezTo>
                <a:cubicBezTo>
                  <a:pt x="5282338" y="-6835"/>
                  <a:pt x="5499067" y="15812"/>
                  <a:pt x="5651480" y="0"/>
                </a:cubicBezTo>
                <a:cubicBezTo>
                  <a:pt x="5803893" y="-15812"/>
                  <a:pt x="5917925" y="22575"/>
                  <a:pt x="6081613" y="0"/>
                </a:cubicBezTo>
                <a:cubicBezTo>
                  <a:pt x="6245301" y="-22575"/>
                  <a:pt x="6524035" y="60542"/>
                  <a:pt x="6679021" y="0"/>
                </a:cubicBezTo>
                <a:cubicBezTo>
                  <a:pt x="6834007" y="-60542"/>
                  <a:pt x="6852971" y="23524"/>
                  <a:pt x="7025518" y="0"/>
                </a:cubicBezTo>
                <a:cubicBezTo>
                  <a:pt x="7198065" y="-23524"/>
                  <a:pt x="7333597" y="58042"/>
                  <a:pt x="7539289" y="0"/>
                </a:cubicBezTo>
                <a:cubicBezTo>
                  <a:pt x="7744981" y="-58042"/>
                  <a:pt x="8143071" y="75859"/>
                  <a:pt x="8363712" y="0"/>
                </a:cubicBezTo>
                <a:cubicBezTo>
                  <a:pt x="8416513" y="164122"/>
                  <a:pt x="8345248" y="292439"/>
                  <a:pt x="8363712" y="462291"/>
                </a:cubicBezTo>
                <a:cubicBezTo>
                  <a:pt x="8382176" y="632143"/>
                  <a:pt x="8342328" y="805980"/>
                  <a:pt x="8363712" y="951775"/>
                </a:cubicBezTo>
                <a:cubicBezTo>
                  <a:pt x="8385096" y="1097570"/>
                  <a:pt x="8359256" y="1303430"/>
                  <a:pt x="8363712" y="1495646"/>
                </a:cubicBezTo>
                <a:cubicBezTo>
                  <a:pt x="8368168" y="1687862"/>
                  <a:pt x="8361187" y="1732099"/>
                  <a:pt x="8363712" y="1957936"/>
                </a:cubicBezTo>
                <a:cubicBezTo>
                  <a:pt x="8366237" y="2183773"/>
                  <a:pt x="8360314" y="2363988"/>
                  <a:pt x="8363712" y="2719356"/>
                </a:cubicBezTo>
                <a:cubicBezTo>
                  <a:pt x="8077600" y="2762118"/>
                  <a:pt x="7820944" y="2637983"/>
                  <a:pt x="7682667" y="2719356"/>
                </a:cubicBezTo>
                <a:cubicBezTo>
                  <a:pt x="7544390" y="2800729"/>
                  <a:pt x="7393237" y="2674627"/>
                  <a:pt x="7168896" y="2719356"/>
                </a:cubicBezTo>
                <a:cubicBezTo>
                  <a:pt x="6944555" y="2764085"/>
                  <a:pt x="6835102" y="2700158"/>
                  <a:pt x="6655125" y="2719356"/>
                </a:cubicBezTo>
                <a:cubicBezTo>
                  <a:pt x="6475148" y="2738554"/>
                  <a:pt x="6156510" y="2690320"/>
                  <a:pt x="5890443" y="2719356"/>
                </a:cubicBezTo>
                <a:cubicBezTo>
                  <a:pt x="5624376" y="2748392"/>
                  <a:pt x="5506420" y="2648549"/>
                  <a:pt x="5209398" y="2719356"/>
                </a:cubicBezTo>
                <a:cubicBezTo>
                  <a:pt x="4912377" y="2790163"/>
                  <a:pt x="4893543" y="2676863"/>
                  <a:pt x="4779264" y="2719356"/>
                </a:cubicBezTo>
                <a:cubicBezTo>
                  <a:pt x="4664985" y="2761849"/>
                  <a:pt x="4294015" y="2664685"/>
                  <a:pt x="4014582" y="2719356"/>
                </a:cubicBezTo>
                <a:cubicBezTo>
                  <a:pt x="3735149" y="2774027"/>
                  <a:pt x="3752488" y="2676822"/>
                  <a:pt x="3584448" y="2719356"/>
                </a:cubicBezTo>
                <a:cubicBezTo>
                  <a:pt x="3416408" y="2761890"/>
                  <a:pt x="3235973" y="2645552"/>
                  <a:pt x="2903403" y="2719356"/>
                </a:cubicBezTo>
                <a:cubicBezTo>
                  <a:pt x="2570834" y="2793160"/>
                  <a:pt x="2648402" y="2691595"/>
                  <a:pt x="2556906" y="2719356"/>
                </a:cubicBezTo>
                <a:cubicBezTo>
                  <a:pt x="2465410" y="2747117"/>
                  <a:pt x="2299174" y="2681019"/>
                  <a:pt x="2043135" y="2719356"/>
                </a:cubicBezTo>
                <a:cubicBezTo>
                  <a:pt x="1787096" y="2757693"/>
                  <a:pt x="1576297" y="2658835"/>
                  <a:pt x="1362090" y="2719356"/>
                </a:cubicBezTo>
                <a:cubicBezTo>
                  <a:pt x="1147884" y="2779877"/>
                  <a:pt x="799308" y="2694009"/>
                  <a:pt x="597408" y="2719356"/>
                </a:cubicBezTo>
                <a:cubicBezTo>
                  <a:pt x="395508" y="2744703"/>
                  <a:pt x="192550" y="2715831"/>
                  <a:pt x="0" y="2719356"/>
                </a:cubicBezTo>
                <a:cubicBezTo>
                  <a:pt x="-41059" y="2589259"/>
                  <a:pt x="5267" y="2355177"/>
                  <a:pt x="0" y="2229872"/>
                </a:cubicBezTo>
                <a:cubicBezTo>
                  <a:pt x="-5267" y="2104567"/>
                  <a:pt x="32807" y="1845088"/>
                  <a:pt x="0" y="1713194"/>
                </a:cubicBezTo>
                <a:cubicBezTo>
                  <a:pt x="-32807" y="1581300"/>
                  <a:pt x="4226" y="1267484"/>
                  <a:pt x="0" y="1142130"/>
                </a:cubicBezTo>
                <a:cubicBezTo>
                  <a:pt x="-4226" y="1016776"/>
                  <a:pt x="13216" y="905572"/>
                  <a:pt x="0" y="679839"/>
                </a:cubicBezTo>
                <a:cubicBezTo>
                  <a:pt x="-13216" y="454106"/>
                  <a:pt x="1554" y="280937"/>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lnSpc>
                <a:spcPct val="100000"/>
              </a:lnSpc>
              <a:buNone/>
            </a:pPr>
            <a:r>
              <a:rPr lang="en-US" sz="4400" b="1">
                <a:solidFill>
                  <a:srgbClr val="3D4B60"/>
                </a:solidFill>
                <a:latin typeface="Calibri" panose="020F0502020204030204" pitchFamily="34" charset="0"/>
                <a:ea typeface="Calibri" panose="020F0502020204030204" pitchFamily="34" charset="0"/>
                <a:cs typeface="Calibri" panose="020F0502020204030204" pitchFamily="34" charset="0"/>
              </a:rPr>
              <a:t>Fast walk only. No running.</a:t>
            </a:r>
          </a:p>
          <a:p>
            <a:pPr marL="0" indent="0" algn="ctr">
              <a:lnSpc>
                <a:spcPct val="100000"/>
              </a:lnSpc>
              <a:buNone/>
            </a:pPr>
            <a:r>
              <a:rPr lang="en-US" sz="4400" b="1">
                <a:solidFill>
                  <a:srgbClr val="3D4B60"/>
                </a:solidFill>
                <a:latin typeface="Calibri" panose="020F0502020204030204" pitchFamily="34" charset="0"/>
                <a:ea typeface="Calibri" panose="020F0502020204030204" pitchFamily="34" charset="0"/>
                <a:cs typeface="Calibri" panose="020F0502020204030204" pitchFamily="34" charset="0"/>
              </a:rPr>
              <a:t>If you touch an object, </a:t>
            </a:r>
          </a:p>
          <a:p>
            <a:pPr marL="0" indent="0" algn="ctr">
              <a:lnSpc>
                <a:spcPct val="100000"/>
              </a:lnSpc>
              <a:buNone/>
            </a:pPr>
            <a:r>
              <a:rPr lang="en-US" sz="4400" b="1">
                <a:solidFill>
                  <a:srgbClr val="3D4B60"/>
                </a:solidFill>
                <a:latin typeface="Calibri" panose="020F0502020204030204" pitchFamily="34" charset="0"/>
                <a:ea typeface="Calibri" panose="020F0502020204030204" pitchFamily="34" charset="0"/>
                <a:cs typeface="Calibri" panose="020F0502020204030204" pitchFamily="34" charset="0"/>
              </a:rPr>
              <a:t>Go back to the start and try again. </a:t>
            </a:r>
          </a:p>
        </p:txBody>
      </p:sp>
      <p:sp>
        <p:nvSpPr>
          <p:cNvPr id="3" name="Content Placeholder 11">
            <a:extLst>
              <a:ext uri="{FF2B5EF4-FFF2-40B4-BE49-F238E27FC236}">
                <a16:creationId xmlns:a16="http://schemas.microsoft.com/office/drawing/2014/main" id="{342FBFA6-09B8-0B92-2B32-2E23F62653D7}"/>
              </a:ext>
            </a:extLst>
          </p:cNvPr>
          <p:cNvSpPr txBox="1">
            <a:spLocks/>
          </p:cNvSpPr>
          <p:nvPr/>
        </p:nvSpPr>
        <p:spPr>
          <a:xfrm>
            <a:off x="4804546" y="523144"/>
            <a:ext cx="6338046" cy="830997"/>
          </a:xfrm>
          <a:custGeom>
            <a:avLst/>
            <a:gdLst>
              <a:gd name="connsiteX0" fmla="*/ 0 w 6338046"/>
              <a:gd name="connsiteY0" fmla="*/ 0 h 830997"/>
              <a:gd name="connsiteX1" fmla="*/ 449425 w 6338046"/>
              <a:gd name="connsiteY1" fmla="*/ 0 h 830997"/>
              <a:gd name="connsiteX2" fmla="*/ 1088992 w 6338046"/>
              <a:gd name="connsiteY2" fmla="*/ 0 h 830997"/>
              <a:gd name="connsiteX3" fmla="*/ 1601797 w 6338046"/>
              <a:gd name="connsiteY3" fmla="*/ 0 h 830997"/>
              <a:gd name="connsiteX4" fmla="*/ 2241364 w 6338046"/>
              <a:gd name="connsiteY4" fmla="*/ 0 h 830997"/>
              <a:gd name="connsiteX5" fmla="*/ 2627408 w 6338046"/>
              <a:gd name="connsiteY5" fmla="*/ 0 h 830997"/>
              <a:gd name="connsiteX6" fmla="*/ 3140214 w 6338046"/>
              <a:gd name="connsiteY6" fmla="*/ 0 h 830997"/>
              <a:gd name="connsiteX7" fmla="*/ 3653019 w 6338046"/>
              <a:gd name="connsiteY7" fmla="*/ 0 h 830997"/>
              <a:gd name="connsiteX8" fmla="*/ 4165825 w 6338046"/>
              <a:gd name="connsiteY8" fmla="*/ 0 h 830997"/>
              <a:gd name="connsiteX9" fmla="*/ 4868772 w 6338046"/>
              <a:gd name="connsiteY9" fmla="*/ 0 h 830997"/>
              <a:gd name="connsiteX10" fmla="*/ 5254816 w 6338046"/>
              <a:gd name="connsiteY10" fmla="*/ 0 h 830997"/>
              <a:gd name="connsiteX11" fmla="*/ 6338046 w 6338046"/>
              <a:gd name="connsiteY11" fmla="*/ 0 h 830997"/>
              <a:gd name="connsiteX12" fmla="*/ 6338046 w 6338046"/>
              <a:gd name="connsiteY12" fmla="*/ 398879 h 830997"/>
              <a:gd name="connsiteX13" fmla="*/ 6338046 w 6338046"/>
              <a:gd name="connsiteY13" fmla="*/ 830997 h 830997"/>
              <a:gd name="connsiteX14" fmla="*/ 5635099 w 6338046"/>
              <a:gd name="connsiteY14" fmla="*/ 830997 h 830997"/>
              <a:gd name="connsiteX15" fmla="*/ 4932152 w 6338046"/>
              <a:gd name="connsiteY15" fmla="*/ 830997 h 830997"/>
              <a:gd name="connsiteX16" fmla="*/ 4229205 w 6338046"/>
              <a:gd name="connsiteY16" fmla="*/ 830997 h 830997"/>
              <a:gd name="connsiteX17" fmla="*/ 3843161 w 6338046"/>
              <a:gd name="connsiteY17" fmla="*/ 830997 h 830997"/>
              <a:gd name="connsiteX18" fmla="*/ 3330355 w 6338046"/>
              <a:gd name="connsiteY18" fmla="*/ 830997 h 830997"/>
              <a:gd name="connsiteX19" fmla="*/ 2690789 w 6338046"/>
              <a:gd name="connsiteY19" fmla="*/ 830997 h 830997"/>
              <a:gd name="connsiteX20" fmla="*/ 1987842 w 6338046"/>
              <a:gd name="connsiteY20" fmla="*/ 830997 h 830997"/>
              <a:gd name="connsiteX21" fmla="*/ 1538417 w 6338046"/>
              <a:gd name="connsiteY21" fmla="*/ 830997 h 830997"/>
              <a:gd name="connsiteX22" fmla="*/ 962231 w 6338046"/>
              <a:gd name="connsiteY22" fmla="*/ 830997 h 830997"/>
              <a:gd name="connsiteX23" fmla="*/ 576186 w 6338046"/>
              <a:gd name="connsiteY23" fmla="*/ 830997 h 830997"/>
              <a:gd name="connsiteX24" fmla="*/ 0 w 6338046"/>
              <a:gd name="connsiteY24" fmla="*/ 830997 h 830997"/>
              <a:gd name="connsiteX25" fmla="*/ 0 w 6338046"/>
              <a:gd name="connsiteY25" fmla="*/ 415499 h 830997"/>
              <a:gd name="connsiteX26" fmla="*/ 0 w 6338046"/>
              <a:gd name="connsiteY26"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38046" h="830997" fill="none" extrusionOk="0">
                <a:moveTo>
                  <a:pt x="0" y="0"/>
                </a:moveTo>
                <a:cubicBezTo>
                  <a:pt x="147601" y="-5652"/>
                  <a:pt x="312244" y="40456"/>
                  <a:pt x="449425" y="0"/>
                </a:cubicBezTo>
                <a:cubicBezTo>
                  <a:pt x="586606" y="-40456"/>
                  <a:pt x="895526" y="52716"/>
                  <a:pt x="1088992" y="0"/>
                </a:cubicBezTo>
                <a:cubicBezTo>
                  <a:pt x="1282458" y="-52716"/>
                  <a:pt x="1414790" y="60485"/>
                  <a:pt x="1601797" y="0"/>
                </a:cubicBezTo>
                <a:cubicBezTo>
                  <a:pt x="1788804" y="-60485"/>
                  <a:pt x="2080962" y="20325"/>
                  <a:pt x="2241364" y="0"/>
                </a:cubicBezTo>
                <a:cubicBezTo>
                  <a:pt x="2401766" y="-20325"/>
                  <a:pt x="2545855" y="1167"/>
                  <a:pt x="2627408" y="0"/>
                </a:cubicBezTo>
                <a:cubicBezTo>
                  <a:pt x="2708961" y="-1167"/>
                  <a:pt x="2903100" y="11761"/>
                  <a:pt x="3140214" y="0"/>
                </a:cubicBezTo>
                <a:cubicBezTo>
                  <a:pt x="3377328" y="-11761"/>
                  <a:pt x="3450325" y="4417"/>
                  <a:pt x="3653019" y="0"/>
                </a:cubicBezTo>
                <a:cubicBezTo>
                  <a:pt x="3855714" y="-4417"/>
                  <a:pt x="3982168" y="1716"/>
                  <a:pt x="4165825" y="0"/>
                </a:cubicBezTo>
                <a:cubicBezTo>
                  <a:pt x="4349482" y="-1716"/>
                  <a:pt x="4536495" y="75262"/>
                  <a:pt x="4868772" y="0"/>
                </a:cubicBezTo>
                <a:cubicBezTo>
                  <a:pt x="5201049" y="-75262"/>
                  <a:pt x="5152270" y="45991"/>
                  <a:pt x="5254816" y="0"/>
                </a:cubicBezTo>
                <a:cubicBezTo>
                  <a:pt x="5357362" y="-45991"/>
                  <a:pt x="6099959" y="37147"/>
                  <a:pt x="6338046" y="0"/>
                </a:cubicBezTo>
                <a:cubicBezTo>
                  <a:pt x="6342550" y="195446"/>
                  <a:pt x="6292048" y="246549"/>
                  <a:pt x="6338046" y="398879"/>
                </a:cubicBezTo>
                <a:cubicBezTo>
                  <a:pt x="6384044" y="551209"/>
                  <a:pt x="6287860" y="702856"/>
                  <a:pt x="6338046" y="830997"/>
                </a:cubicBezTo>
                <a:cubicBezTo>
                  <a:pt x="6191572" y="896903"/>
                  <a:pt x="5812972" y="750620"/>
                  <a:pt x="5635099" y="830997"/>
                </a:cubicBezTo>
                <a:cubicBezTo>
                  <a:pt x="5457226" y="911374"/>
                  <a:pt x="5163072" y="809266"/>
                  <a:pt x="4932152" y="830997"/>
                </a:cubicBezTo>
                <a:cubicBezTo>
                  <a:pt x="4701232" y="852728"/>
                  <a:pt x="4543147" y="751131"/>
                  <a:pt x="4229205" y="830997"/>
                </a:cubicBezTo>
                <a:cubicBezTo>
                  <a:pt x="3915263" y="910863"/>
                  <a:pt x="3951238" y="830944"/>
                  <a:pt x="3843161" y="830997"/>
                </a:cubicBezTo>
                <a:cubicBezTo>
                  <a:pt x="3735084" y="831050"/>
                  <a:pt x="3569828" y="829567"/>
                  <a:pt x="3330355" y="830997"/>
                </a:cubicBezTo>
                <a:cubicBezTo>
                  <a:pt x="3090882" y="832427"/>
                  <a:pt x="2922331" y="799908"/>
                  <a:pt x="2690789" y="830997"/>
                </a:cubicBezTo>
                <a:cubicBezTo>
                  <a:pt x="2459247" y="862086"/>
                  <a:pt x="2167969" y="748135"/>
                  <a:pt x="1987842" y="830997"/>
                </a:cubicBezTo>
                <a:cubicBezTo>
                  <a:pt x="1807715" y="913859"/>
                  <a:pt x="1649328" y="823428"/>
                  <a:pt x="1538417" y="830997"/>
                </a:cubicBezTo>
                <a:cubicBezTo>
                  <a:pt x="1427506" y="838566"/>
                  <a:pt x="1146244" y="803658"/>
                  <a:pt x="962231" y="830997"/>
                </a:cubicBezTo>
                <a:cubicBezTo>
                  <a:pt x="778218" y="858336"/>
                  <a:pt x="657179" y="799227"/>
                  <a:pt x="576186" y="830997"/>
                </a:cubicBezTo>
                <a:cubicBezTo>
                  <a:pt x="495194" y="862767"/>
                  <a:pt x="274773" y="768983"/>
                  <a:pt x="0" y="830997"/>
                </a:cubicBezTo>
                <a:cubicBezTo>
                  <a:pt x="-13133" y="707866"/>
                  <a:pt x="15075" y="549403"/>
                  <a:pt x="0" y="415499"/>
                </a:cubicBezTo>
                <a:cubicBezTo>
                  <a:pt x="-15075" y="281595"/>
                  <a:pt x="6352" y="201808"/>
                  <a:pt x="0" y="0"/>
                </a:cubicBezTo>
                <a:close/>
              </a:path>
              <a:path w="6338046" h="830997" stroke="0" extrusionOk="0">
                <a:moveTo>
                  <a:pt x="0" y="0"/>
                </a:moveTo>
                <a:cubicBezTo>
                  <a:pt x="165869" y="-25710"/>
                  <a:pt x="226044" y="17489"/>
                  <a:pt x="386045" y="0"/>
                </a:cubicBezTo>
                <a:cubicBezTo>
                  <a:pt x="546046" y="-17489"/>
                  <a:pt x="780654" y="9060"/>
                  <a:pt x="1025611" y="0"/>
                </a:cubicBezTo>
                <a:cubicBezTo>
                  <a:pt x="1270568" y="-9060"/>
                  <a:pt x="1223254" y="33928"/>
                  <a:pt x="1411656" y="0"/>
                </a:cubicBezTo>
                <a:cubicBezTo>
                  <a:pt x="1600059" y="-33928"/>
                  <a:pt x="1652912" y="42901"/>
                  <a:pt x="1861081" y="0"/>
                </a:cubicBezTo>
                <a:cubicBezTo>
                  <a:pt x="2069250" y="-42901"/>
                  <a:pt x="2115041" y="52773"/>
                  <a:pt x="2310506" y="0"/>
                </a:cubicBezTo>
                <a:cubicBezTo>
                  <a:pt x="2505972" y="-52773"/>
                  <a:pt x="2663801" y="68840"/>
                  <a:pt x="2886692" y="0"/>
                </a:cubicBezTo>
                <a:cubicBezTo>
                  <a:pt x="3109583" y="-68840"/>
                  <a:pt x="3256482" y="62877"/>
                  <a:pt x="3589639" y="0"/>
                </a:cubicBezTo>
                <a:cubicBezTo>
                  <a:pt x="3922796" y="-62877"/>
                  <a:pt x="3864128" y="32870"/>
                  <a:pt x="3975683" y="0"/>
                </a:cubicBezTo>
                <a:cubicBezTo>
                  <a:pt x="4087238" y="-32870"/>
                  <a:pt x="4389400" y="59117"/>
                  <a:pt x="4615250" y="0"/>
                </a:cubicBezTo>
                <a:cubicBezTo>
                  <a:pt x="4841100" y="-59117"/>
                  <a:pt x="4896801" y="49204"/>
                  <a:pt x="5128055" y="0"/>
                </a:cubicBezTo>
                <a:cubicBezTo>
                  <a:pt x="5359310" y="-49204"/>
                  <a:pt x="5511291" y="10492"/>
                  <a:pt x="5640861" y="0"/>
                </a:cubicBezTo>
                <a:cubicBezTo>
                  <a:pt x="5770431" y="-10492"/>
                  <a:pt x="6105480" y="35090"/>
                  <a:pt x="6338046" y="0"/>
                </a:cubicBezTo>
                <a:cubicBezTo>
                  <a:pt x="6385134" y="136511"/>
                  <a:pt x="6301712" y="277108"/>
                  <a:pt x="6338046" y="415499"/>
                </a:cubicBezTo>
                <a:cubicBezTo>
                  <a:pt x="6374380" y="553890"/>
                  <a:pt x="6314088" y="725714"/>
                  <a:pt x="6338046" y="830997"/>
                </a:cubicBezTo>
                <a:cubicBezTo>
                  <a:pt x="6071589" y="835352"/>
                  <a:pt x="5841780" y="767575"/>
                  <a:pt x="5635099" y="830997"/>
                </a:cubicBezTo>
                <a:cubicBezTo>
                  <a:pt x="5428418" y="894419"/>
                  <a:pt x="5156848" y="766394"/>
                  <a:pt x="4932152" y="830997"/>
                </a:cubicBezTo>
                <a:cubicBezTo>
                  <a:pt x="4707456" y="895600"/>
                  <a:pt x="4434357" y="755063"/>
                  <a:pt x="4292586" y="830997"/>
                </a:cubicBezTo>
                <a:cubicBezTo>
                  <a:pt x="4150815" y="906931"/>
                  <a:pt x="3952423" y="803602"/>
                  <a:pt x="3716400" y="830997"/>
                </a:cubicBezTo>
                <a:cubicBezTo>
                  <a:pt x="3480377" y="858392"/>
                  <a:pt x="3393913" y="805910"/>
                  <a:pt x="3203594" y="830997"/>
                </a:cubicBezTo>
                <a:cubicBezTo>
                  <a:pt x="3013275" y="856084"/>
                  <a:pt x="2867497" y="796460"/>
                  <a:pt x="2627408" y="830997"/>
                </a:cubicBezTo>
                <a:cubicBezTo>
                  <a:pt x="2387319" y="865534"/>
                  <a:pt x="2428543" y="801060"/>
                  <a:pt x="2241364" y="830997"/>
                </a:cubicBezTo>
                <a:cubicBezTo>
                  <a:pt x="2054185" y="860934"/>
                  <a:pt x="1773291" y="813617"/>
                  <a:pt x="1601797" y="830997"/>
                </a:cubicBezTo>
                <a:cubicBezTo>
                  <a:pt x="1430303" y="848377"/>
                  <a:pt x="1282132" y="816293"/>
                  <a:pt x="1088992" y="830997"/>
                </a:cubicBezTo>
                <a:cubicBezTo>
                  <a:pt x="895852" y="845701"/>
                  <a:pt x="700978" y="813936"/>
                  <a:pt x="576186" y="830997"/>
                </a:cubicBezTo>
                <a:cubicBezTo>
                  <a:pt x="451394" y="848058"/>
                  <a:pt x="196129" y="830924"/>
                  <a:pt x="0" y="830997"/>
                </a:cubicBezTo>
                <a:cubicBezTo>
                  <a:pt x="-37940" y="740112"/>
                  <a:pt x="32853" y="501343"/>
                  <a:pt x="0" y="407189"/>
                </a:cubicBezTo>
                <a:cubicBezTo>
                  <a:pt x="-32853" y="313035"/>
                  <a:pt x="13657" y="18500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rgbClr val="FF0000"/>
                </a:solidFill>
                <a:latin typeface="Calibri" panose="020F0502020204030204" pitchFamily="34" charset="0"/>
                <a:ea typeface="Calibri" panose="020F0502020204030204" pitchFamily="34" charset="0"/>
                <a:cs typeface="Calibri" panose="020F0502020204030204" pitchFamily="34" charset="0"/>
              </a:rPr>
              <a:t>Red Light </a:t>
            </a: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 </a:t>
            </a:r>
            <a:r>
              <a:rPr lang="en-US" sz="4800" b="1" dirty="0">
                <a:solidFill>
                  <a:srgbClr val="00B050"/>
                </a:solidFill>
                <a:latin typeface="Calibri" panose="020F0502020204030204" pitchFamily="34" charset="0"/>
                <a:ea typeface="Calibri" panose="020F0502020204030204" pitchFamily="34" charset="0"/>
                <a:cs typeface="Calibri" panose="020F0502020204030204" pitchFamily="34" charset="0"/>
              </a:rPr>
              <a:t>Green Light</a:t>
            </a:r>
            <a:endParaRPr kumimoji="0" lang="en-US" sz="4800" b="1" i="0" u="none" strike="noStrike" kern="1200" cap="none" spc="0" normalizeH="0" baseline="0" noProof="0" dirty="0">
              <a:ln>
                <a:noFill/>
              </a:ln>
              <a:solidFill>
                <a:srgbClr val="00B05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4038E93-F847-158A-E4A2-2B9D2E87A991}"/>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11</a:t>
            </a:r>
            <a:endParaRPr lang="en-US" dirty="0">
              <a:solidFill>
                <a:srgbClr val="3D4B60"/>
              </a:solidFill>
            </a:endParaRPr>
          </a:p>
        </p:txBody>
      </p:sp>
    </p:spTree>
    <p:extLst>
      <p:ext uri="{BB962C8B-B14F-4D97-AF65-F5344CB8AC3E}">
        <p14:creationId xmlns:p14="http://schemas.microsoft.com/office/powerpoint/2010/main" val="243998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25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2000" fill="hold"/>
                                        <p:tgtEl>
                                          <p:spTgt spid="4098"/>
                                        </p:tgtEl>
                                        <p:attrNameLst>
                                          <p:attrName>ppt_x</p:attrName>
                                        </p:attrNameLst>
                                      </p:cBhvr>
                                      <p:tavLst>
                                        <p:tav tm="0">
                                          <p:val>
                                            <p:strVal val="#ppt_x"/>
                                          </p:val>
                                        </p:tav>
                                        <p:tav tm="100000">
                                          <p:val>
                                            <p:strVal val="#ppt_x"/>
                                          </p:val>
                                        </p:tav>
                                      </p:tavLst>
                                    </p:anim>
                                    <p:anim calcmode="lin" valueType="num">
                                      <p:cBhvr additive="base">
                                        <p:cTn id="8" dur="20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3D4B60"/>
        </a:solidFill>
        <a:effectLst/>
      </p:bgPr>
    </p:bg>
    <p:spTree>
      <p:nvGrpSpPr>
        <p:cNvPr id="1" name=""/>
        <p:cNvGrpSpPr/>
        <p:nvPr/>
      </p:nvGrpSpPr>
      <p:grpSpPr>
        <a:xfrm>
          <a:off x="0" y="0"/>
          <a:ext cx="0" cy="0"/>
          <a:chOff x="0" y="0"/>
          <a:chExt cx="0" cy="0"/>
        </a:xfrm>
      </p:grpSpPr>
      <p:sp>
        <p:nvSpPr>
          <p:cNvPr id="18" name="Explosion: 8 Points 17">
            <a:extLst>
              <a:ext uri="{FF2B5EF4-FFF2-40B4-BE49-F238E27FC236}">
                <a16:creationId xmlns:a16="http://schemas.microsoft.com/office/drawing/2014/main" id="{87A5FDB0-4CEB-776A-1780-81C414088731}"/>
              </a:ext>
            </a:extLst>
          </p:cNvPr>
          <p:cNvSpPr/>
          <p:nvPr/>
        </p:nvSpPr>
        <p:spPr>
          <a:xfrm>
            <a:off x="-1419104" y="-1439722"/>
            <a:ext cx="5957423" cy="5187309"/>
          </a:xfrm>
          <a:prstGeom prst="irregularSeal1">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6" name="Explosion: 8 Points 15">
            <a:extLst>
              <a:ext uri="{FF2B5EF4-FFF2-40B4-BE49-F238E27FC236}">
                <a16:creationId xmlns:a16="http://schemas.microsoft.com/office/drawing/2014/main" id="{7A407767-C5F3-F309-B4BA-606A680550A9}"/>
              </a:ext>
            </a:extLst>
          </p:cNvPr>
          <p:cNvSpPr/>
          <p:nvPr/>
        </p:nvSpPr>
        <p:spPr>
          <a:xfrm>
            <a:off x="7986080" y="3349945"/>
            <a:ext cx="5957423" cy="5187309"/>
          </a:xfrm>
          <a:prstGeom prst="irregularSeal1">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7" name="Title 6">
            <a:extLst>
              <a:ext uri="{FF2B5EF4-FFF2-40B4-BE49-F238E27FC236}">
                <a16:creationId xmlns:a16="http://schemas.microsoft.com/office/drawing/2014/main" id="{CD84B76E-1817-4FCB-88F9-1F38E5FEAA17}"/>
              </a:ext>
            </a:extLst>
          </p:cNvPr>
          <p:cNvSpPr>
            <a:spLocks noGrp="1"/>
          </p:cNvSpPr>
          <p:nvPr>
            <p:ph type="ctrTitle" idx="4294967295"/>
          </p:nvPr>
        </p:nvSpPr>
        <p:spPr>
          <a:xfrm>
            <a:off x="0" y="-65088"/>
            <a:ext cx="6735763" cy="7040563"/>
          </a:xfrm>
        </p:spPr>
        <p:txBody>
          <a:bodyPr>
            <a:normAutofit/>
          </a:bodyPr>
          <a:lstStyle/>
          <a:p>
            <a:br>
              <a:rPr lang="en-US" sz="6600">
                <a:latin typeface="Calibri" panose="020F0502020204030204" pitchFamily="34" charset="0"/>
                <a:ea typeface="Calibri" panose="020F0502020204030204" pitchFamily="34" charset="0"/>
                <a:cs typeface="Calibri" panose="020F0502020204030204" pitchFamily="34" charset="0"/>
              </a:rPr>
            </a:br>
            <a:br>
              <a:rPr lang="en-US" sz="6600">
                <a:latin typeface="Calibri" panose="020F0502020204030204" pitchFamily="34" charset="0"/>
                <a:ea typeface="Calibri" panose="020F0502020204030204" pitchFamily="34" charset="0"/>
                <a:cs typeface="Calibri" panose="020F0502020204030204" pitchFamily="34" charset="0"/>
              </a:rPr>
            </a:br>
            <a:r>
              <a:rPr lang="en-US" sz="6600">
                <a:latin typeface="Calibri" panose="020F0502020204030204" pitchFamily="34" charset="0"/>
                <a:ea typeface="Calibri" panose="020F0502020204030204" pitchFamily="34" charset="0"/>
                <a:cs typeface="Calibri" panose="020F0502020204030204" pitchFamily="34" charset="0"/>
              </a:rPr>
              <a:t> </a:t>
            </a:r>
          </a:p>
        </p:txBody>
      </p:sp>
      <p:pic>
        <p:nvPicPr>
          <p:cNvPr id="2" name="Picture 1" descr="A screenshot of a computer&#10;&#10;Description automatically generated">
            <a:extLst>
              <a:ext uri="{FF2B5EF4-FFF2-40B4-BE49-F238E27FC236}">
                <a16:creationId xmlns:a16="http://schemas.microsoft.com/office/drawing/2014/main" id="{2D9700D1-5A76-4A67-5B61-57C379B63097}"/>
              </a:ext>
            </a:extLst>
          </p:cNvPr>
          <p:cNvPicPr>
            <a:picLocks noChangeAspect="1"/>
          </p:cNvPicPr>
          <p:nvPr/>
        </p:nvPicPr>
        <p:blipFill rotWithShape="1">
          <a:blip r:embed="rId3"/>
          <a:srcRect l="50000" t="27636" r="14764" b="8468"/>
          <a:stretch/>
        </p:blipFill>
        <p:spPr>
          <a:xfrm>
            <a:off x="3712820" y="1824241"/>
            <a:ext cx="4766359" cy="4861728"/>
          </a:xfrm>
          <a:custGeom>
            <a:avLst/>
            <a:gdLst>
              <a:gd name="connsiteX0" fmla="*/ 0 w 4766359"/>
              <a:gd name="connsiteY0" fmla="*/ 0 h 4861728"/>
              <a:gd name="connsiteX1" fmla="*/ 500468 w 4766359"/>
              <a:gd name="connsiteY1" fmla="*/ 0 h 4861728"/>
              <a:gd name="connsiteX2" fmla="*/ 1096263 w 4766359"/>
              <a:gd name="connsiteY2" fmla="*/ 0 h 4861728"/>
              <a:gd name="connsiteX3" fmla="*/ 1549067 w 4766359"/>
              <a:gd name="connsiteY3" fmla="*/ 0 h 4861728"/>
              <a:gd name="connsiteX4" fmla="*/ 2192525 w 4766359"/>
              <a:gd name="connsiteY4" fmla="*/ 0 h 4861728"/>
              <a:gd name="connsiteX5" fmla="*/ 2883647 w 4766359"/>
              <a:gd name="connsiteY5" fmla="*/ 0 h 4861728"/>
              <a:gd name="connsiteX6" fmla="*/ 3527106 w 4766359"/>
              <a:gd name="connsiteY6" fmla="*/ 0 h 4861728"/>
              <a:gd name="connsiteX7" fmla="*/ 4075237 w 4766359"/>
              <a:gd name="connsiteY7" fmla="*/ 0 h 4861728"/>
              <a:gd name="connsiteX8" fmla="*/ 4766359 w 4766359"/>
              <a:gd name="connsiteY8" fmla="*/ 0 h 4861728"/>
              <a:gd name="connsiteX9" fmla="*/ 4766359 w 4766359"/>
              <a:gd name="connsiteY9" fmla="*/ 540192 h 4861728"/>
              <a:gd name="connsiteX10" fmla="*/ 4766359 w 4766359"/>
              <a:gd name="connsiteY10" fmla="*/ 1177619 h 4861728"/>
              <a:gd name="connsiteX11" fmla="*/ 4766359 w 4766359"/>
              <a:gd name="connsiteY11" fmla="*/ 1717811 h 4861728"/>
              <a:gd name="connsiteX12" fmla="*/ 4766359 w 4766359"/>
              <a:gd name="connsiteY12" fmla="*/ 2306620 h 4861728"/>
              <a:gd name="connsiteX13" fmla="*/ 4766359 w 4766359"/>
              <a:gd name="connsiteY13" fmla="*/ 2944046 h 4861728"/>
              <a:gd name="connsiteX14" fmla="*/ 4766359 w 4766359"/>
              <a:gd name="connsiteY14" fmla="*/ 3338387 h 4861728"/>
              <a:gd name="connsiteX15" fmla="*/ 4766359 w 4766359"/>
              <a:gd name="connsiteY15" fmla="*/ 3927196 h 4861728"/>
              <a:gd name="connsiteX16" fmla="*/ 4766359 w 4766359"/>
              <a:gd name="connsiteY16" fmla="*/ 4861728 h 4861728"/>
              <a:gd name="connsiteX17" fmla="*/ 4170564 w 4766359"/>
              <a:gd name="connsiteY17" fmla="*/ 4861728 h 4861728"/>
              <a:gd name="connsiteX18" fmla="*/ 3574769 w 4766359"/>
              <a:gd name="connsiteY18" fmla="*/ 4861728 h 4861728"/>
              <a:gd name="connsiteX19" fmla="*/ 3074302 w 4766359"/>
              <a:gd name="connsiteY19" fmla="*/ 4861728 h 4861728"/>
              <a:gd name="connsiteX20" fmla="*/ 2478507 w 4766359"/>
              <a:gd name="connsiteY20" fmla="*/ 4861728 h 4861728"/>
              <a:gd name="connsiteX21" fmla="*/ 1882712 w 4766359"/>
              <a:gd name="connsiteY21" fmla="*/ 4861728 h 4861728"/>
              <a:gd name="connsiteX22" fmla="*/ 1382244 w 4766359"/>
              <a:gd name="connsiteY22" fmla="*/ 4861728 h 4861728"/>
              <a:gd name="connsiteX23" fmla="*/ 929440 w 4766359"/>
              <a:gd name="connsiteY23" fmla="*/ 4861728 h 4861728"/>
              <a:gd name="connsiteX24" fmla="*/ 0 w 4766359"/>
              <a:gd name="connsiteY24" fmla="*/ 4861728 h 4861728"/>
              <a:gd name="connsiteX25" fmla="*/ 0 w 4766359"/>
              <a:gd name="connsiteY25" fmla="*/ 4224301 h 4861728"/>
              <a:gd name="connsiteX26" fmla="*/ 0 w 4766359"/>
              <a:gd name="connsiteY26" fmla="*/ 3684109 h 4861728"/>
              <a:gd name="connsiteX27" fmla="*/ 0 w 4766359"/>
              <a:gd name="connsiteY27" fmla="*/ 3095300 h 4861728"/>
              <a:gd name="connsiteX28" fmla="*/ 0 w 4766359"/>
              <a:gd name="connsiteY28" fmla="*/ 2603725 h 4861728"/>
              <a:gd name="connsiteX29" fmla="*/ 0 w 4766359"/>
              <a:gd name="connsiteY29" fmla="*/ 2209385 h 4861728"/>
              <a:gd name="connsiteX30" fmla="*/ 0 w 4766359"/>
              <a:gd name="connsiteY30" fmla="*/ 1717811 h 4861728"/>
              <a:gd name="connsiteX31" fmla="*/ 0 w 4766359"/>
              <a:gd name="connsiteY31" fmla="*/ 1226236 h 4861728"/>
              <a:gd name="connsiteX32" fmla="*/ 0 w 4766359"/>
              <a:gd name="connsiteY32" fmla="*/ 588809 h 4861728"/>
              <a:gd name="connsiteX33" fmla="*/ 0 w 4766359"/>
              <a:gd name="connsiteY33" fmla="*/ 0 h 486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766359" h="4861728" fill="none" extrusionOk="0">
                <a:moveTo>
                  <a:pt x="0" y="0"/>
                </a:moveTo>
                <a:cubicBezTo>
                  <a:pt x="115263" y="-40510"/>
                  <a:pt x="384316" y="15342"/>
                  <a:pt x="500468" y="0"/>
                </a:cubicBezTo>
                <a:cubicBezTo>
                  <a:pt x="616620" y="-15342"/>
                  <a:pt x="950724" y="58491"/>
                  <a:pt x="1096263" y="0"/>
                </a:cubicBezTo>
                <a:cubicBezTo>
                  <a:pt x="1241803" y="-58491"/>
                  <a:pt x="1449211" y="17287"/>
                  <a:pt x="1549067" y="0"/>
                </a:cubicBezTo>
                <a:cubicBezTo>
                  <a:pt x="1648923" y="-17287"/>
                  <a:pt x="1900448" y="72097"/>
                  <a:pt x="2192525" y="0"/>
                </a:cubicBezTo>
                <a:cubicBezTo>
                  <a:pt x="2484602" y="-72097"/>
                  <a:pt x="2685203" y="9587"/>
                  <a:pt x="2883647" y="0"/>
                </a:cubicBezTo>
                <a:cubicBezTo>
                  <a:pt x="3082091" y="-9587"/>
                  <a:pt x="3266251" y="55298"/>
                  <a:pt x="3527106" y="0"/>
                </a:cubicBezTo>
                <a:cubicBezTo>
                  <a:pt x="3787961" y="-55298"/>
                  <a:pt x="3860858" y="27545"/>
                  <a:pt x="4075237" y="0"/>
                </a:cubicBezTo>
                <a:cubicBezTo>
                  <a:pt x="4289616" y="-27545"/>
                  <a:pt x="4572442" y="17607"/>
                  <a:pt x="4766359" y="0"/>
                </a:cubicBezTo>
                <a:cubicBezTo>
                  <a:pt x="4807432" y="243194"/>
                  <a:pt x="4754077" y="289713"/>
                  <a:pt x="4766359" y="540192"/>
                </a:cubicBezTo>
                <a:cubicBezTo>
                  <a:pt x="4778641" y="790671"/>
                  <a:pt x="4757902" y="880203"/>
                  <a:pt x="4766359" y="1177619"/>
                </a:cubicBezTo>
                <a:cubicBezTo>
                  <a:pt x="4774816" y="1475035"/>
                  <a:pt x="4743154" y="1513608"/>
                  <a:pt x="4766359" y="1717811"/>
                </a:cubicBezTo>
                <a:cubicBezTo>
                  <a:pt x="4789564" y="1922014"/>
                  <a:pt x="4747896" y="2123490"/>
                  <a:pt x="4766359" y="2306620"/>
                </a:cubicBezTo>
                <a:cubicBezTo>
                  <a:pt x="4784822" y="2489750"/>
                  <a:pt x="4704749" y="2810836"/>
                  <a:pt x="4766359" y="2944046"/>
                </a:cubicBezTo>
                <a:cubicBezTo>
                  <a:pt x="4827969" y="3077256"/>
                  <a:pt x="4749057" y="3211507"/>
                  <a:pt x="4766359" y="3338387"/>
                </a:cubicBezTo>
                <a:cubicBezTo>
                  <a:pt x="4783661" y="3465267"/>
                  <a:pt x="4742182" y="3644013"/>
                  <a:pt x="4766359" y="3927196"/>
                </a:cubicBezTo>
                <a:cubicBezTo>
                  <a:pt x="4790536" y="4210379"/>
                  <a:pt x="4719794" y="4640502"/>
                  <a:pt x="4766359" y="4861728"/>
                </a:cubicBezTo>
                <a:cubicBezTo>
                  <a:pt x="4505207" y="4890914"/>
                  <a:pt x="4367300" y="4839520"/>
                  <a:pt x="4170564" y="4861728"/>
                </a:cubicBezTo>
                <a:cubicBezTo>
                  <a:pt x="3973829" y="4883936"/>
                  <a:pt x="3833932" y="4853416"/>
                  <a:pt x="3574769" y="4861728"/>
                </a:cubicBezTo>
                <a:cubicBezTo>
                  <a:pt x="3315607" y="4870040"/>
                  <a:pt x="3228042" y="4804441"/>
                  <a:pt x="3074302" y="4861728"/>
                </a:cubicBezTo>
                <a:cubicBezTo>
                  <a:pt x="2920562" y="4919015"/>
                  <a:pt x="2649827" y="4846176"/>
                  <a:pt x="2478507" y="4861728"/>
                </a:cubicBezTo>
                <a:cubicBezTo>
                  <a:pt x="2307188" y="4877280"/>
                  <a:pt x="2027662" y="4855769"/>
                  <a:pt x="1882712" y="4861728"/>
                </a:cubicBezTo>
                <a:cubicBezTo>
                  <a:pt x="1737763" y="4867687"/>
                  <a:pt x="1515315" y="4853878"/>
                  <a:pt x="1382244" y="4861728"/>
                </a:cubicBezTo>
                <a:cubicBezTo>
                  <a:pt x="1249173" y="4869578"/>
                  <a:pt x="1101865" y="4847585"/>
                  <a:pt x="929440" y="4861728"/>
                </a:cubicBezTo>
                <a:cubicBezTo>
                  <a:pt x="757015" y="4875871"/>
                  <a:pt x="194728" y="4827438"/>
                  <a:pt x="0" y="4861728"/>
                </a:cubicBezTo>
                <a:cubicBezTo>
                  <a:pt x="-46360" y="4717531"/>
                  <a:pt x="9160" y="4471393"/>
                  <a:pt x="0" y="4224301"/>
                </a:cubicBezTo>
                <a:cubicBezTo>
                  <a:pt x="-9160" y="3977209"/>
                  <a:pt x="14596" y="3840120"/>
                  <a:pt x="0" y="3684109"/>
                </a:cubicBezTo>
                <a:cubicBezTo>
                  <a:pt x="-14596" y="3528098"/>
                  <a:pt x="38380" y="3307759"/>
                  <a:pt x="0" y="3095300"/>
                </a:cubicBezTo>
                <a:cubicBezTo>
                  <a:pt x="-38380" y="2882841"/>
                  <a:pt x="23680" y="2847309"/>
                  <a:pt x="0" y="2603725"/>
                </a:cubicBezTo>
                <a:cubicBezTo>
                  <a:pt x="-23680" y="2360141"/>
                  <a:pt x="1912" y="2369516"/>
                  <a:pt x="0" y="2209385"/>
                </a:cubicBezTo>
                <a:cubicBezTo>
                  <a:pt x="-1912" y="2049254"/>
                  <a:pt x="14386" y="1912655"/>
                  <a:pt x="0" y="1717811"/>
                </a:cubicBezTo>
                <a:cubicBezTo>
                  <a:pt x="-14386" y="1522967"/>
                  <a:pt x="47860" y="1442927"/>
                  <a:pt x="0" y="1226236"/>
                </a:cubicBezTo>
                <a:cubicBezTo>
                  <a:pt x="-47860" y="1009545"/>
                  <a:pt x="73903" y="762294"/>
                  <a:pt x="0" y="588809"/>
                </a:cubicBezTo>
                <a:cubicBezTo>
                  <a:pt x="-73903" y="415324"/>
                  <a:pt x="16178" y="137692"/>
                  <a:pt x="0" y="0"/>
                </a:cubicBezTo>
                <a:close/>
              </a:path>
              <a:path w="4766359" h="4861728" stroke="0" extrusionOk="0">
                <a:moveTo>
                  <a:pt x="0" y="0"/>
                </a:moveTo>
                <a:cubicBezTo>
                  <a:pt x="247217" y="-31326"/>
                  <a:pt x="385908" y="15464"/>
                  <a:pt x="643458" y="0"/>
                </a:cubicBezTo>
                <a:cubicBezTo>
                  <a:pt x="901008" y="-15464"/>
                  <a:pt x="1001205" y="64406"/>
                  <a:pt x="1286917" y="0"/>
                </a:cubicBezTo>
                <a:cubicBezTo>
                  <a:pt x="1572629" y="-64406"/>
                  <a:pt x="1750014" y="70039"/>
                  <a:pt x="1882712" y="0"/>
                </a:cubicBezTo>
                <a:cubicBezTo>
                  <a:pt x="2015410" y="-70039"/>
                  <a:pt x="2138636" y="19194"/>
                  <a:pt x="2383180" y="0"/>
                </a:cubicBezTo>
                <a:cubicBezTo>
                  <a:pt x="2627724" y="-19194"/>
                  <a:pt x="2708445" y="63438"/>
                  <a:pt x="2978974" y="0"/>
                </a:cubicBezTo>
                <a:cubicBezTo>
                  <a:pt x="3249503" y="-63438"/>
                  <a:pt x="3282329" y="58053"/>
                  <a:pt x="3527106" y="0"/>
                </a:cubicBezTo>
                <a:cubicBezTo>
                  <a:pt x="3771883" y="-58053"/>
                  <a:pt x="3809334" y="52191"/>
                  <a:pt x="4075237" y="0"/>
                </a:cubicBezTo>
                <a:cubicBezTo>
                  <a:pt x="4341140" y="-52191"/>
                  <a:pt x="4487251" y="62216"/>
                  <a:pt x="4766359" y="0"/>
                </a:cubicBezTo>
                <a:cubicBezTo>
                  <a:pt x="4821403" y="136440"/>
                  <a:pt x="4743659" y="257992"/>
                  <a:pt x="4766359" y="491575"/>
                </a:cubicBezTo>
                <a:cubicBezTo>
                  <a:pt x="4789059" y="725159"/>
                  <a:pt x="4709001" y="916995"/>
                  <a:pt x="4766359" y="1080384"/>
                </a:cubicBezTo>
                <a:cubicBezTo>
                  <a:pt x="4823717" y="1243773"/>
                  <a:pt x="4748800" y="1527800"/>
                  <a:pt x="4766359" y="1717811"/>
                </a:cubicBezTo>
                <a:cubicBezTo>
                  <a:pt x="4783918" y="1907822"/>
                  <a:pt x="4736776" y="2055273"/>
                  <a:pt x="4766359" y="2160768"/>
                </a:cubicBezTo>
                <a:cubicBezTo>
                  <a:pt x="4795942" y="2266263"/>
                  <a:pt x="4739358" y="2437987"/>
                  <a:pt x="4766359" y="2652343"/>
                </a:cubicBezTo>
                <a:cubicBezTo>
                  <a:pt x="4793360" y="2866700"/>
                  <a:pt x="4729794" y="2963069"/>
                  <a:pt x="4766359" y="3241152"/>
                </a:cubicBezTo>
                <a:cubicBezTo>
                  <a:pt x="4802924" y="3519235"/>
                  <a:pt x="4700392" y="3625664"/>
                  <a:pt x="4766359" y="3878579"/>
                </a:cubicBezTo>
                <a:cubicBezTo>
                  <a:pt x="4832326" y="4131494"/>
                  <a:pt x="4752263" y="4209402"/>
                  <a:pt x="4766359" y="4370153"/>
                </a:cubicBezTo>
                <a:cubicBezTo>
                  <a:pt x="4780455" y="4530904"/>
                  <a:pt x="4755316" y="4706660"/>
                  <a:pt x="4766359" y="4861728"/>
                </a:cubicBezTo>
                <a:cubicBezTo>
                  <a:pt x="4518426" y="4870810"/>
                  <a:pt x="4260927" y="4833432"/>
                  <a:pt x="4122901" y="4861728"/>
                </a:cubicBezTo>
                <a:cubicBezTo>
                  <a:pt x="3984875" y="4890024"/>
                  <a:pt x="3800652" y="4810066"/>
                  <a:pt x="3622433" y="4861728"/>
                </a:cubicBezTo>
                <a:cubicBezTo>
                  <a:pt x="3444214" y="4913390"/>
                  <a:pt x="3122169" y="4813329"/>
                  <a:pt x="2978974" y="4861728"/>
                </a:cubicBezTo>
                <a:cubicBezTo>
                  <a:pt x="2835779" y="4910127"/>
                  <a:pt x="2611694" y="4831162"/>
                  <a:pt x="2478507" y="4861728"/>
                </a:cubicBezTo>
                <a:cubicBezTo>
                  <a:pt x="2345320" y="4892294"/>
                  <a:pt x="1958288" y="4812454"/>
                  <a:pt x="1787385" y="4861728"/>
                </a:cubicBezTo>
                <a:cubicBezTo>
                  <a:pt x="1616482" y="4911002"/>
                  <a:pt x="1380538" y="4807812"/>
                  <a:pt x="1239253" y="4861728"/>
                </a:cubicBezTo>
                <a:cubicBezTo>
                  <a:pt x="1097968" y="4915644"/>
                  <a:pt x="850360" y="4796529"/>
                  <a:pt x="595795" y="4861728"/>
                </a:cubicBezTo>
                <a:cubicBezTo>
                  <a:pt x="341230" y="4926927"/>
                  <a:pt x="269438" y="4795316"/>
                  <a:pt x="0" y="4861728"/>
                </a:cubicBezTo>
                <a:cubicBezTo>
                  <a:pt x="-46648" y="4608084"/>
                  <a:pt x="65021" y="4359967"/>
                  <a:pt x="0" y="4224301"/>
                </a:cubicBezTo>
                <a:cubicBezTo>
                  <a:pt x="-65021" y="4088635"/>
                  <a:pt x="4300" y="4006322"/>
                  <a:pt x="0" y="3829961"/>
                </a:cubicBezTo>
                <a:cubicBezTo>
                  <a:pt x="-4300" y="3653600"/>
                  <a:pt x="37554" y="3576094"/>
                  <a:pt x="0" y="3387004"/>
                </a:cubicBezTo>
                <a:cubicBezTo>
                  <a:pt x="-37554" y="3197914"/>
                  <a:pt x="41580" y="3127017"/>
                  <a:pt x="0" y="2944046"/>
                </a:cubicBezTo>
                <a:cubicBezTo>
                  <a:pt x="-41580" y="2761075"/>
                  <a:pt x="34205" y="2617449"/>
                  <a:pt x="0" y="2501089"/>
                </a:cubicBezTo>
                <a:cubicBezTo>
                  <a:pt x="-34205" y="2384729"/>
                  <a:pt x="61647" y="2146744"/>
                  <a:pt x="0" y="1960897"/>
                </a:cubicBezTo>
                <a:cubicBezTo>
                  <a:pt x="-61647" y="1775050"/>
                  <a:pt x="15038" y="1757039"/>
                  <a:pt x="0" y="1566557"/>
                </a:cubicBezTo>
                <a:cubicBezTo>
                  <a:pt x="-15038" y="1376075"/>
                  <a:pt x="68902" y="1234163"/>
                  <a:pt x="0" y="977748"/>
                </a:cubicBezTo>
                <a:cubicBezTo>
                  <a:pt x="-68902" y="721333"/>
                  <a:pt x="13192" y="355255"/>
                  <a:pt x="0" y="0"/>
                </a:cubicBezTo>
                <a:close/>
              </a:path>
            </a:pathLst>
          </a:custGeom>
          <a:ln w="28575">
            <a:solidFill>
              <a:schemeClr val="tx1"/>
            </a:solidFill>
            <a:extLst>
              <a:ext uri="{C807C97D-BFC1-408E-A445-0C87EB9F89A2}">
                <ask:lineSketchStyleProps xmlns:ask="http://schemas.microsoft.com/office/drawing/2018/sketchyshapes" sd="2190423686">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03B7C7D8-D0F8-99B1-23C9-E02E33114663}"/>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16</a:t>
            </a:r>
            <a:endParaRPr lang="en-US" dirty="0">
              <a:solidFill>
                <a:schemeClr val="bg1"/>
              </a:solidFill>
            </a:endParaRPr>
          </a:p>
        </p:txBody>
      </p:sp>
      <p:sp>
        <p:nvSpPr>
          <p:cNvPr id="8" name="Content Placeholder 11">
            <a:extLst>
              <a:ext uri="{FF2B5EF4-FFF2-40B4-BE49-F238E27FC236}">
                <a16:creationId xmlns:a16="http://schemas.microsoft.com/office/drawing/2014/main" id="{4C37A516-6FF8-83B7-29FA-BA68734A735E}"/>
              </a:ext>
            </a:extLst>
          </p:cNvPr>
          <p:cNvSpPr txBox="1">
            <a:spLocks/>
          </p:cNvSpPr>
          <p:nvPr/>
        </p:nvSpPr>
        <p:spPr>
          <a:xfrm>
            <a:off x="2911004" y="186861"/>
            <a:ext cx="6934454" cy="1534735"/>
          </a:xfrm>
          <a:custGeom>
            <a:avLst/>
            <a:gdLst>
              <a:gd name="connsiteX0" fmla="*/ 0 w 6934454"/>
              <a:gd name="connsiteY0" fmla="*/ 0 h 1534735"/>
              <a:gd name="connsiteX1" fmla="*/ 577871 w 6934454"/>
              <a:gd name="connsiteY1" fmla="*/ 0 h 1534735"/>
              <a:gd name="connsiteX2" fmla="*/ 1086398 w 6934454"/>
              <a:gd name="connsiteY2" fmla="*/ 0 h 1534735"/>
              <a:gd name="connsiteX3" fmla="*/ 1594924 w 6934454"/>
              <a:gd name="connsiteY3" fmla="*/ 0 h 1534735"/>
              <a:gd name="connsiteX4" fmla="*/ 2103451 w 6934454"/>
              <a:gd name="connsiteY4" fmla="*/ 0 h 1534735"/>
              <a:gd name="connsiteX5" fmla="*/ 2820011 w 6934454"/>
              <a:gd name="connsiteY5" fmla="*/ 0 h 1534735"/>
              <a:gd name="connsiteX6" fmla="*/ 3189849 w 6934454"/>
              <a:gd name="connsiteY6" fmla="*/ 0 h 1534735"/>
              <a:gd name="connsiteX7" fmla="*/ 3837065 w 6934454"/>
              <a:gd name="connsiteY7" fmla="*/ 0 h 1534735"/>
              <a:gd name="connsiteX8" fmla="*/ 4276247 w 6934454"/>
              <a:gd name="connsiteY8" fmla="*/ 0 h 1534735"/>
              <a:gd name="connsiteX9" fmla="*/ 4923462 w 6934454"/>
              <a:gd name="connsiteY9" fmla="*/ 0 h 1534735"/>
              <a:gd name="connsiteX10" fmla="*/ 5640023 w 6934454"/>
              <a:gd name="connsiteY10" fmla="*/ 0 h 1534735"/>
              <a:gd name="connsiteX11" fmla="*/ 6356583 w 6934454"/>
              <a:gd name="connsiteY11" fmla="*/ 0 h 1534735"/>
              <a:gd name="connsiteX12" fmla="*/ 6934454 w 6934454"/>
              <a:gd name="connsiteY12" fmla="*/ 0 h 1534735"/>
              <a:gd name="connsiteX13" fmla="*/ 6934454 w 6934454"/>
              <a:gd name="connsiteY13" fmla="*/ 542273 h 1534735"/>
              <a:gd name="connsiteX14" fmla="*/ 6934454 w 6934454"/>
              <a:gd name="connsiteY14" fmla="*/ 1038504 h 1534735"/>
              <a:gd name="connsiteX15" fmla="*/ 6934454 w 6934454"/>
              <a:gd name="connsiteY15" fmla="*/ 1534735 h 1534735"/>
              <a:gd name="connsiteX16" fmla="*/ 6495272 w 6934454"/>
              <a:gd name="connsiteY16" fmla="*/ 1534735 h 1534735"/>
              <a:gd name="connsiteX17" fmla="*/ 6056090 w 6934454"/>
              <a:gd name="connsiteY17" fmla="*/ 1534735 h 1534735"/>
              <a:gd name="connsiteX18" fmla="*/ 5478219 w 6934454"/>
              <a:gd name="connsiteY18" fmla="*/ 1534735 h 1534735"/>
              <a:gd name="connsiteX19" fmla="*/ 5108381 w 6934454"/>
              <a:gd name="connsiteY19" fmla="*/ 1534735 h 1534735"/>
              <a:gd name="connsiteX20" fmla="*/ 4391821 w 6934454"/>
              <a:gd name="connsiteY20" fmla="*/ 1534735 h 1534735"/>
              <a:gd name="connsiteX21" fmla="*/ 3813950 w 6934454"/>
              <a:gd name="connsiteY21" fmla="*/ 1534735 h 1534735"/>
              <a:gd name="connsiteX22" fmla="*/ 3374768 w 6934454"/>
              <a:gd name="connsiteY22" fmla="*/ 1534735 h 1534735"/>
              <a:gd name="connsiteX23" fmla="*/ 2727552 w 6934454"/>
              <a:gd name="connsiteY23" fmla="*/ 1534735 h 1534735"/>
              <a:gd name="connsiteX24" fmla="*/ 2010992 w 6934454"/>
              <a:gd name="connsiteY24" fmla="*/ 1534735 h 1534735"/>
              <a:gd name="connsiteX25" fmla="*/ 1571810 w 6934454"/>
              <a:gd name="connsiteY25" fmla="*/ 1534735 h 1534735"/>
              <a:gd name="connsiteX26" fmla="*/ 993938 w 6934454"/>
              <a:gd name="connsiteY26" fmla="*/ 1534735 h 1534735"/>
              <a:gd name="connsiteX27" fmla="*/ 554756 w 6934454"/>
              <a:gd name="connsiteY27" fmla="*/ 1534735 h 1534735"/>
              <a:gd name="connsiteX28" fmla="*/ 0 w 6934454"/>
              <a:gd name="connsiteY28" fmla="*/ 1534735 h 1534735"/>
              <a:gd name="connsiteX29" fmla="*/ 0 w 6934454"/>
              <a:gd name="connsiteY29" fmla="*/ 1069199 h 1534735"/>
              <a:gd name="connsiteX30" fmla="*/ 0 w 6934454"/>
              <a:gd name="connsiteY30" fmla="*/ 588315 h 1534735"/>
              <a:gd name="connsiteX31" fmla="*/ 0 w 6934454"/>
              <a:gd name="connsiteY31" fmla="*/ 0 h 153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34454" h="1534735" fill="none" extrusionOk="0">
                <a:moveTo>
                  <a:pt x="0" y="0"/>
                </a:moveTo>
                <a:cubicBezTo>
                  <a:pt x="182289" y="-57342"/>
                  <a:pt x="370086" y="34512"/>
                  <a:pt x="577871" y="0"/>
                </a:cubicBezTo>
                <a:cubicBezTo>
                  <a:pt x="785656" y="-34512"/>
                  <a:pt x="918601" y="13517"/>
                  <a:pt x="1086398" y="0"/>
                </a:cubicBezTo>
                <a:cubicBezTo>
                  <a:pt x="1254195" y="-13517"/>
                  <a:pt x="1364991" y="41208"/>
                  <a:pt x="1594924" y="0"/>
                </a:cubicBezTo>
                <a:cubicBezTo>
                  <a:pt x="1824857" y="-41208"/>
                  <a:pt x="1969876" y="36012"/>
                  <a:pt x="2103451" y="0"/>
                </a:cubicBezTo>
                <a:cubicBezTo>
                  <a:pt x="2237026" y="-36012"/>
                  <a:pt x="2647967" y="10296"/>
                  <a:pt x="2820011" y="0"/>
                </a:cubicBezTo>
                <a:cubicBezTo>
                  <a:pt x="2992055" y="-10296"/>
                  <a:pt x="3085454" y="14770"/>
                  <a:pt x="3189849" y="0"/>
                </a:cubicBezTo>
                <a:cubicBezTo>
                  <a:pt x="3294244" y="-14770"/>
                  <a:pt x="3567106" y="35207"/>
                  <a:pt x="3837065" y="0"/>
                </a:cubicBezTo>
                <a:cubicBezTo>
                  <a:pt x="4107024" y="-35207"/>
                  <a:pt x="4066823" y="26381"/>
                  <a:pt x="4276247" y="0"/>
                </a:cubicBezTo>
                <a:cubicBezTo>
                  <a:pt x="4485671" y="-26381"/>
                  <a:pt x="4637984" y="36979"/>
                  <a:pt x="4923462" y="0"/>
                </a:cubicBezTo>
                <a:cubicBezTo>
                  <a:pt x="5208940" y="-36979"/>
                  <a:pt x="5340624" y="84749"/>
                  <a:pt x="5640023" y="0"/>
                </a:cubicBezTo>
                <a:cubicBezTo>
                  <a:pt x="5939422" y="-84749"/>
                  <a:pt x="6196712" y="84469"/>
                  <a:pt x="6356583" y="0"/>
                </a:cubicBezTo>
                <a:cubicBezTo>
                  <a:pt x="6516454" y="-84469"/>
                  <a:pt x="6649413" y="65192"/>
                  <a:pt x="6934454" y="0"/>
                </a:cubicBezTo>
                <a:cubicBezTo>
                  <a:pt x="6938138" y="197933"/>
                  <a:pt x="6920424" y="348131"/>
                  <a:pt x="6934454" y="542273"/>
                </a:cubicBezTo>
                <a:cubicBezTo>
                  <a:pt x="6948484" y="736415"/>
                  <a:pt x="6905257" y="819971"/>
                  <a:pt x="6934454" y="1038504"/>
                </a:cubicBezTo>
                <a:cubicBezTo>
                  <a:pt x="6963651" y="1257037"/>
                  <a:pt x="6928181" y="1370177"/>
                  <a:pt x="6934454" y="1534735"/>
                </a:cubicBezTo>
                <a:cubicBezTo>
                  <a:pt x="6726191" y="1535405"/>
                  <a:pt x="6608481" y="1498643"/>
                  <a:pt x="6495272" y="1534735"/>
                </a:cubicBezTo>
                <a:cubicBezTo>
                  <a:pt x="6382063" y="1570827"/>
                  <a:pt x="6202272" y="1511786"/>
                  <a:pt x="6056090" y="1534735"/>
                </a:cubicBezTo>
                <a:cubicBezTo>
                  <a:pt x="5909908" y="1557684"/>
                  <a:pt x="5648802" y="1477660"/>
                  <a:pt x="5478219" y="1534735"/>
                </a:cubicBezTo>
                <a:cubicBezTo>
                  <a:pt x="5307636" y="1591810"/>
                  <a:pt x="5193742" y="1526879"/>
                  <a:pt x="5108381" y="1534735"/>
                </a:cubicBezTo>
                <a:cubicBezTo>
                  <a:pt x="5023020" y="1542591"/>
                  <a:pt x="4537580" y="1452803"/>
                  <a:pt x="4391821" y="1534735"/>
                </a:cubicBezTo>
                <a:cubicBezTo>
                  <a:pt x="4246062" y="1616667"/>
                  <a:pt x="3930911" y="1507771"/>
                  <a:pt x="3813950" y="1534735"/>
                </a:cubicBezTo>
                <a:cubicBezTo>
                  <a:pt x="3696989" y="1561699"/>
                  <a:pt x="3589207" y="1523624"/>
                  <a:pt x="3374768" y="1534735"/>
                </a:cubicBezTo>
                <a:cubicBezTo>
                  <a:pt x="3160329" y="1545846"/>
                  <a:pt x="2971260" y="1517318"/>
                  <a:pt x="2727552" y="1534735"/>
                </a:cubicBezTo>
                <a:cubicBezTo>
                  <a:pt x="2483844" y="1552152"/>
                  <a:pt x="2296706" y="1485550"/>
                  <a:pt x="2010992" y="1534735"/>
                </a:cubicBezTo>
                <a:cubicBezTo>
                  <a:pt x="1725278" y="1583920"/>
                  <a:pt x="1769028" y="1524527"/>
                  <a:pt x="1571810" y="1534735"/>
                </a:cubicBezTo>
                <a:cubicBezTo>
                  <a:pt x="1374592" y="1544943"/>
                  <a:pt x="1137403" y="1494872"/>
                  <a:pt x="993938" y="1534735"/>
                </a:cubicBezTo>
                <a:cubicBezTo>
                  <a:pt x="850473" y="1574598"/>
                  <a:pt x="656547" y="1526611"/>
                  <a:pt x="554756" y="1534735"/>
                </a:cubicBezTo>
                <a:cubicBezTo>
                  <a:pt x="452965" y="1542859"/>
                  <a:pt x="146252" y="1517982"/>
                  <a:pt x="0" y="1534735"/>
                </a:cubicBezTo>
                <a:cubicBezTo>
                  <a:pt x="-1648" y="1415907"/>
                  <a:pt x="6909" y="1216056"/>
                  <a:pt x="0" y="1069199"/>
                </a:cubicBezTo>
                <a:cubicBezTo>
                  <a:pt x="-6909" y="922342"/>
                  <a:pt x="18573" y="820091"/>
                  <a:pt x="0" y="588315"/>
                </a:cubicBezTo>
                <a:cubicBezTo>
                  <a:pt x="-18573" y="356539"/>
                  <a:pt x="14744" y="196231"/>
                  <a:pt x="0" y="0"/>
                </a:cubicBezTo>
                <a:close/>
              </a:path>
              <a:path w="6934454" h="1534735" stroke="0" extrusionOk="0">
                <a:moveTo>
                  <a:pt x="0" y="0"/>
                </a:moveTo>
                <a:cubicBezTo>
                  <a:pt x="184690" y="-28319"/>
                  <a:pt x="249604" y="43254"/>
                  <a:pt x="369838" y="0"/>
                </a:cubicBezTo>
                <a:cubicBezTo>
                  <a:pt x="490072" y="-43254"/>
                  <a:pt x="731877" y="57164"/>
                  <a:pt x="1017053" y="0"/>
                </a:cubicBezTo>
                <a:cubicBezTo>
                  <a:pt x="1302229" y="-57164"/>
                  <a:pt x="1244725" y="22660"/>
                  <a:pt x="1386891" y="0"/>
                </a:cubicBezTo>
                <a:cubicBezTo>
                  <a:pt x="1529057" y="-22660"/>
                  <a:pt x="1692178" y="40544"/>
                  <a:pt x="1826073" y="0"/>
                </a:cubicBezTo>
                <a:cubicBezTo>
                  <a:pt x="1959968" y="-40544"/>
                  <a:pt x="2173007" y="44467"/>
                  <a:pt x="2265255" y="0"/>
                </a:cubicBezTo>
                <a:cubicBezTo>
                  <a:pt x="2357503" y="-44467"/>
                  <a:pt x="2612746" y="21166"/>
                  <a:pt x="2843126" y="0"/>
                </a:cubicBezTo>
                <a:cubicBezTo>
                  <a:pt x="3073506" y="-21166"/>
                  <a:pt x="3320483" y="34002"/>
                  <a:pt x="3559686" y="0"/>
                </a:cubicBezTo>
                <a:cubicBezTo>
                  <a:pt x="3798889" y="-34002"/>
                  <a:pt x="3796680" y="35224"/>
                  <a:pt x="3929524" y="0"/>
                </a:cubicBezTo>
                <a:cubicBezTo>
                  <a:pt x="4062368" y="-35224"/>
                  <a:pt x="4330012" y="38968"/>
                  <a:pt x="4576740" y="0"/>
                </a:cubicBezTo>
                <a:cubicBezTo>
                  <a:pt x="4823468" y="-38968"/>
                  <a:pt x="4837514" y="17630"/>
                  <a:pt x="5085266" y="0"/>
                </a:cubicBezTo>
                <a:cubicBezTo>
                  <a:pt x="5333018" y="-17630"/>
                  <a:pt x="5431034" y="45358"/>
                  <a:pt x="5593793" y="0"/>
                </a:cubicBezTo>
                <a:cubicBezTo>
                  <a:pt x="5756552" y="-45358"/>
                  <a:pt x="5889838" y="11176"/>
                  <a:pt x="6032975" y="0"/>
                </a:cubicBezTo>
                <a:cubicBezTo>
                  <a:pt x="6176112" y="-11176"/>
                  <a:pt x="6591194" y="75995"/>
                  <a:pt x="6934454" y="0"/>
                </a:cubicBezTo>
                <a:cubicBezTo>
                  <a:pt x="6941476" y="173632"/>
                  <a:pt x="6893767" y="328890"/>
                  <a:pt x="6934454" y="465536"/>
                </a:cubicBezTo>
                <a:cubicBezTo>
                  <a:pt x="6975141" y="602182"/>
                  <a:pt x="6909750" y="867917"/>
                  <a:pt x="6934454" y="1007809"/>
                </a:cubicBezTo>
                <a:cubicBezTo>
                  <a:pt x="6959158" y="1147701"/>
                  <a:pt x="6877990" y="1382682"/>
                  <a:pt x="6934454" y="1534735"/>
                </a:cubicBezTo>
                <a:cubicBezTo>
                  <a:pt x="6674886" y="1579792"/>
                  <a:pt x="6579172" y="1516616"/>
                  <a:pt x="6356583" y="1534735"/>
                </a:cubicBezTo>
                <a:cubicBezTo>
                  <a:pt x="6133994" y="1552854"/>
                  <a:pt x="5919148" y="1487969"/>
                  <a:pt x="5778712" y="1534735"/>
                </a:cubicBezTo>
                <a:cubicBezTo>
                  <a:pt x="5638276" y="1581501"/>
                  <a:pt x="5372385" y="1479215"/>
                  <a:pt x="5270185" y="1534735"/>
                </a:cubicBezTo>
                <a:cubicBezTo>
                  <a:pt x="5167985" y="1590255"/>
                  <a:pt x="4816024" y="1515866"/>
                  <a:pt x="4692314" y="1534735"/>
                </a:cubicBezTo>
                <a:cubicBezTo>
                  <a:pt x="4568604" y="1553604"/>
                  <a:pt x="4433149" y="1496701"/>
                  <a:pt x="4322476" y="1534735"/>
                </a:cubicBezTo>
                <a:cubicBezTo>
                  <a:pt x="4211803" y="1572769"/>
                  <a:pt x="3871381" y="1467204"/>
                  <a:pt x="3675261" y="1534735"/>
                </a:cubicBezTo>
                <a:cubicBezTo>
                  <a:pt x="3479142" y="1602266"/>
                  <a:pt x="3325488" y="1518298"/>
                  <a:pt x="3166734" y="1534735"/>
                </a:cubicBezTo>
                <a:cubicBezTo>
                  <a:pt x="3007980" y="1551172"/>
                  <a:pt x="2782449" y="1524931"/>
                  <a:pt x="2658207" y="1534735"/>
                </a:cubicBezTo>
                <a:cubicBezTo>
                  <a:pt x="2533965" y="1544539"/>
                  <a:pt x="2183092" y="1498979"/>
                  <a:pt x="1941647" y="1534735"/>
                </a:cubicBezTo>
                <a:cubicBezTo>
                  <a:pt x="1700202" y="1570491"/>
                  <a:pt x="1513311" y="1515572"/>
                  <a:pt x="1294431" y="1534735"/>
                </a:cubicBezTo>
                <a:cubicBezTo>
                  <a:pt x="1075551" y="1553898"/>
                  <a:pt x="1063134" y="1524942"/>
                  <a:pt x="855249" y="1534735"/>
                </a:cubicBezTo>
                <a:cubicBezTo>
                  <a:pt x="647364" y="1544528"/>
                  <a:pt x="246774" y="1474136"/>
                  <a:pt x="0" y="1534735"/>
                </a:cubicBezTo>
                <a:cubicBezTo>
                  <a:pt x="-17137" y="1360331"/>
                  <a:pt x="49479" y="1228189"/>
                  <a:pt x="0" y="1053851"/>
                </a:cubicBezTo>
                <a:cubicBezTo>
                  <a:pt x="-49479" y="879513"/>
                  <a:pt x="10946" y="753604"/>
                  <a:pt x="0" y="588315"/>
                </a:cubicBezTo>
                <a:cubicBezTo>
                  <a:pt x="-10946" y="423026"/>
                  <a:pt x="45696" y="12671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chemeClr val="bg1"/>
                </a:solidFill>
                <a:latin typeface="Calibri" panose="020F0502020204030204" pitchFamily="34" charset="0"/>
                <a:ea typeface="Calibri" panose="020F0502020204030204" pitchFamily="34" charset="0"/>
                <a:cs typeface="Calibri" panose="020F0502020204030204" pitchFamily="34" charset="0"/>
              </a:rPr>
              <a:t>Passenger Safety Crossword Puzzle</a:t>
            </a:r>
            <a:endParaRPr kumimoji="0" lang="en-US" sz="48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7680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E13C6-05EA-F0FB-B08D-3F2FA0E403DD}"/>
              </a:ext>
            </a:extLst>
          </p:cNvPr>
          <p:cNvSpPr>
            <a:spLocks noGrp="1"/>
          </p:cNvSpPr>
          <p:nvPr>
            <p:ph sz="quarter" idx="13"/>
          </p:nvPr>
        </p:nvSpPr>
        <p:spPr>
          <a:xfrm>
            <a:off x="5693207" y="1539328"/>
            <a:ext cx="5971571" cy="1589223"/>
          </a:xfrm>
        </p:spPr>
        <p:txBody>
          <a:bodyPr>
            <a:noAutofit/>
          </a:bodyPr>
          <a:lstStyle/>
          <a:p>
            <a:pPr marL="742950" marR="0" lvl="0" indent="-742950">
              <a:lnSpc>
                <a:spcPct val="100000"/>
              </a:lnSpc>
              <a:spcBef>
                <a:spcPts val="0"/>
              </a:spcBef>
              <a:spcAft>
                <a:spcPts val="0"/>
              </a:spcAft>
              <a:buClr>
                <a:schemeClr val="bg1"/>
              </a:buClr>
              <a:buFont typeface="+mj-lt"/>
              <a:buAutoNum type="alphaUcPeriod"/>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Speak up! Use your voice and tell them to put it away.</a:t>
            </a:r>
          </a:p>
        </p:txBody>
      </p:sp>
      <p:sp>
        <p:nvSpPr>
          <p:cNvPr id="2" name="Title 11">
            <a:extLst>
              <a:ext uri="{FF2B5EF4-FFF2-40B4-BE49-F238E27FC236}">
                <a16:creationId xmlns:a16="http://schemas.microsoft.com/office/drawing/2014/main" id="{0BEB831A-923A-7901-96E2-516BC1B4DBC8}"/>
              </a:ext>
            </a:extLst>
          </p:cNvPr>
          <p:cNvSpPr txBox="1">
            <a:spLocks/>
          </p:cNvSpPr>
          <p:nvPr/>
        </p:nvSpPr>
        <p:spPr>
          <a:xfrm>
            <a:off x="1783140" y="0"/>
            <a:ext cx="8625719" cy="15892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cap="all">
                <a:solidFill>
                  <a:schemeClr val="tx1"/>
                </a:solidFill>
                <a:effectLst/>
                <a:latin typeface="+mj-lt"/>
                <a:ea typeface="+mj-ea"/>
                <a:cs typeface="+mj-cs"/>
              </a:defRPr>
            </a:lvl1pPr>
          </a:lstStyle>
          <a:p>
            <a:pPr algn="ctr"/>
            <a:r>
              <a:rPr lang="en-US" sz="4800" b="1" cap="none">
                <a:latin typeface="Calibri" panose="020F0502020204030204" pitchFamily="34" charset="0"/>
                <a:ea typeface="Calibri" panose="020F0502020204030204" pitchFamily="34" charset="0"/>
                <a:cs typeface="Calibri" panose="020F0502020204030204" pitchFamily="34" charset="0"/>
              </a:rPr>
              <a:t>Show What You Know</a:t>
            </a:r>
          </a:p>
        </p:txBody>
      </p:sp>
      <p:sp>
        <p:nvSpPr>
          <p:cNvPr id="5" name="TextBox 4">
            <a:extLst>
              <a:ext uri="{FF2B5EF4-FFF2-40B4-BE49-F238E27FC236}">
                <a16:creationId xmlns:a16="http://schemas.microsoft.com/office/drawing/2014/main" id="{ECD85800-7B2F-52A7-DC69-9D8D797A3220}"/>
              </a:ext>
            </a:extLst>
          </p:cNvPr>
          <p:cNvSpPr txBox="1"/>
          <p:nvPr/>
        </p:nvSpPr>
        <p:spPr>
          <a:xfrm>
            <a:off x="5693208" y="3515612"/>
            <a:ext cx="6259306" cy="2308324"/>
          </a:xfrm>
          <a:prstGeom prst="rect">
            <a:avLst/>
          </a:prstGeom>
          <a:noFill/>
        </p:spPr>
        <p:txBody>
          <a:bodyPr wrap="square">
            <a:spAutoFit/>
          </a:bodyPr>
          <a:lstStyle/>
          <a:p>
            <a:pPr marL="742950" marR="0" lvl="0" indent="-742950">
              <a:spcBef>
                <a:spcPts val="0"/>
              </a:spcBef>
              <a:spcAft>
                <a:spcPts val="0"/>
              </a:spcAft>
              <a:buClr>
                <a:schemeClr val="bg1"/>
              </a:buClr>
              <a:buFont typeface="+mj-lt"/>
              <a:buAutoNum type="alphaUcPeriod" startAt="2"/>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Unbuckle and grab the phone. </a:t>
            </a:r>
          </a:p>
          <a:p>
            <a:pPr marL="742950" marR="0" lvl="0" indent="-742950">
              <a:spcBef>
                <a:spcPts val="0"/>
              </a:spcBef>
              <a:spcAft>
                <a:spcPts val="0"/>
              </a:spcAft>
              <a:buClr>
                <a:schemeClr val="bg1"/>
              </a:buClr>
              <a:buFont typeface="+mj-lt"/>
              <a:buAutoNum type="alphaUcPeriod" startAt="2"/>
            </a:pPr>
            <a:endParaRPr lang="en-US" sz="3600" b="1">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742950" marR="0" lvl="0" indent="-742950">
              <a:spcBef>
                <a:spcPts val="0"/>
              </a:spcBef>
              <a:spcAft>
                <a:spcPts val="0"/>
              </a:spcAft>
              <a:buClr>
                <a:schemeClr val="bg1"/>
              </a:buClr>
              <a:buFont typeface="+mj-lt"/>
              <a:buAutoNum type="alphaUcPeriod" startAt="2"/>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Ignore it and say nothing. </a:t>
            </a:r>
          </a:p>
        </p:txBody>
      </p:sp>
      <p:pic>
        <p:nvPicPr>
          <p:cNvPr id="9" name="Graphic 8" descr="Smart Phone outline">
            <a:extLst>
              <a:ext uri="{FF2B5EF4-FFF2-40B4-BE49-F238E27FC236}">
                <a16:creationId xmlns:a16="http://schemas.microsoft.com/office/drawing/2014/main" id="{F5C4BEC4-A84E-7650-FAA4-ABA557C794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78106" y="4774706"/>
            <a:ext cx="1825299" cy="1825299"/>
          </a:xfrm>
          <a:prstGeom prst="rect">
            <a:avLst/>
          </a:prstGeom>
        </p:spPr>
      </p:pic>
      <p:sp>
        <p:nvSpPr>
          <p:cNvPr id="4" name="Content Placeholder 11">
            <a:extLst>
              <a:ext uri="{FF2B5EF4-FFF2-40B4-BE49-F238E27FC236}">
                <a16:creationId xmlns:a16="http://schemas.microsoft.com/office/drawing/2014/main" id="{DD9195B8-CEB2-7116-5B87-C0160A155D30}"/>
              </a:ext>
            </a:extLst>
          </p:cNvPr>
          <p:cNvSpPr txBox="1">
            <a:spLocks/>
          </p:cNvSpPr>
          <p:nvPr/>
        </p:nvSpPr>
        <p:spPr>
          <a:xfrm>
            <a:off x="743347" y="1508160"/>
            <a:ext cx="4949860" cy="2686593"/>
          </a:xfrm>
          <a:custGeom>
            <a:avLst/>
            <a:gdLst>
              <a:gd name="connsiteX0" fmla="*/ 0 w 4949860"/>
              <a:gd name="connsiteY0" fmla="*/ 0 h 2686593"/>
              <a:gd name="connsiteX1" fmla="*/ 450987 w 4949860"/>
              <a:gd name="connsiteY1" fmla="*/ 0 h 2686593"/>
              <a:gd name="connsiteX2" fmla="*/ 1050470 w 4949860"/>
              <a:gd name="connsiteY2" fmla="*/ 0 h 2686593"/>
              <a:gd name="connsiteX3" fmla="*/ 1550956 w 4949860"/>
              <a:gd name="connsiteY3" fmla="*/ 0 h 2686593"/>
              <a:gd name="connsiteX4" fmla="*/ 2150439 w 4949860"/>
              <a:gd name="connsiteY4" fmla="*/ 0 h 2686593"/>
              <a:gd name="connsiteX5" fmla="*/ 2551928 w 4949860"/>
              <a:gd name="connsiteY5" fmla="*/ 0 h 2686593"/>
              <a:gd name="connsiteX6" fmla="*/ 3052414 w 4949860"/>
              <a:gd name="connsiteY6" fmla="*/ 0 h 2686593"/>
              <a:gd name="connsiteX7" fmla="*/ 3552900 w 4949860"/>
              <a:gd name="connsiteY7" fmla="*/ 0 h 2686593"/>
              <a:gd name="connsiteX8" fmla="*/ 4053385 w 4949860"/>
              <a:gd name="connsiteY8" fmla="*/ 0 h 2686593"/>
              <a:gd name="connsiteX9" fmla="*/ 4949860 w 4949860"/>
              <a:gd name="connsiteY9" fmla="*/ 0 h 2686593"/>
              <a:gd name="connsiteX10" fmla="*/ 4949860 w 4949860"/>
              <a:gd name="connsiteY10" fmla="*/ 456721 h 2686593"/>
              <a:gd name="connsiteX11" fmla="*/ 4949860 w 4949860"/>
              <a:gd name="connsiteY11" fmla="*/ 994039 h 2686593"/>
              <a:gd name="connsiteX12" fmla="*/ 4949860 w 4949860"/>
              <a:gd name="connsiteY12" fmla="*/ 1531358 h 2686593"/>
              <a:gd name="connsiteX13" fmla="*/ 4949860 w 4949860"/>
              <a:gd name="connsiteY13" fmla="*/ 1988079 h 2686593"/>
              <a:gd name="connsiteX14" fmla="*/ 4949860 w 4949860"/>
              <a:gd name="connsiteY14" fmla="*/ 2686593 h 2686593"/>
              <a:gd name="connsiteX15" fmla="*/ 4399876 w 4949860"/>
              <a:gd name="connsiteY15" fmla="*/ 2686593 h 2686593"/>
              <a:gd name="connsiteX16" fmla="*/ 3750894 w 4949860"/>
              <a:gd name="connsiteY16" fmla="*/ 2686593 h 2686593"/>
              <a:gd name="connsiteX17" fmla="*/ 3349405 w 4949860"/>
              <a:gd name="connsiteY17" fmla="*/ 2686593 h 2686593"/>
              <a:gd name="connsiteX18" fmla="*/ 2848919 w 4949860"/>
              <a:gd name="connsiteY18" fmla="*/ 2686593 h 2686593"/>
              <a:gd name="connsiteX19" fmla="*/ 2249436 w 4949860"/>
              <a:gd name="connsiteY19" fmla="*/ 2686593 h 2686593"/>
              <a:gd name="connsiteX20" fmla="*/ 1600455 w 4949860"/>
              <a:gd name="connsiteY20" fmla="*/ 2686593 h 2686593"/>
              <a:gd name="connsiteX21" fmla="*/ 1149467 w 4949860"/>
              <a:gd name="connsiteY21" fmla="*/ 2686593 h 2686593"/>
              <a:gd name="connsiteX22" fmla="*/ 599483 w 4949860"/>
              <a:gd name="connsiteY22" fmla="*/ 2686593 h 2686593"/>
              <a:gd name="connsiteX23" fmla="*/ 0 w 4949860"/>
              <a:gd name="connsiteY23" fmla="*/ 2686593 h 2686593"/>
              <a:gd name="connsiteX24" fmla="*/ 0 w 4949860"/>
              <a:gd name="connsiteY24" fmla="*/ 2095543 h 2686593"/>
              <a:gd name="connsiteX25" fmla="*/ 0 w 4949860"/>
              <a:gd name="connsiteY25" fmla="*/ 1504492 h 2686593"/>
              <a:gd name="connsiteX26" fmla="*/ 0 w 4949860"/>
              <a:gd name="connsiteY26" fmla="*/ 1020905 h 2686593"/>
              <a:gd name="connsiteX27" fmla="*/ 0 w 4949860"/>
              <a:gd name="connsiteY27" fmla="*/ 483587 h 2686593"/>
              <a:gd name="connsiteX28" fmla="*/ 0 w 4949860"/>
              <a:gd name="connsiteY28"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949860" h="2686593" fill="none" extrusionOk="0">
                <a:moveTo>
                  <a:pt x="0" y="0"/>
                </a:moveTo>
                <a:cubicBezTo>
                  <a:pt x="176939" y="-43948"/>
                  <a:pt x="309137" y="53874"/>
                  <a:pt x="450987" y="0"/>
                </a:cubicBezTo>
                <a:cubicBezTo>
                  <a:pt x="592837" y="-53874"/>
                  <a:pt x="774795" y="68435"/>
                  <a:pt x="1050470" y="0"/>
                </a:cubicBezTo>
                <a:cubicBezTo>
                  <a:pt x="1326145" y="-68435"/>
                  <a:pt x="1343807" y="57794"/>
                  <a:pt x="1550956" y="0"/>
                </a:cubicBezTo>
                <a:cubicBezTo>
                  <a:pt x="1758105" y="-57794"/>
                  <a:pt x="1955816" y="62299"/>
                  <a:pt x="2150439" y="0"/>
                </a:cubicBezTo>
                <a:cubicBezTo>
                  <a:pt x="2345062" y="-62299"/>
                  <a:pt x="2466278" y="31092"/>
                  <a:pt x="2551928" y="0"/>
                </a:cubicBezTo>
                <a:cubicBezTo>
                  <a:pt x="2637578" y="-31092"/>
                  <a:pt x="2935762" y="53850"/>
                  <a:pt x="3052414" y="0"/>
                </a:cubicBezTo>
                <a:cubicBezTo>
                  <a:pt x="3169066" y="-53850"/>
                  <a:pt x="3426544" y="55890"/>
                  <a:pt x="3552900" y="0"/>
                </a:cubicBezTo>
                <a:cubicBezTo>
                  <a:pt x="3679256" y="-55890"/>
                  <a:pt x="3884158" y="51797"/>
                  <a:pt x="4053385" y="0"/>
                </a:cubicBezTo>
                <a:cubicBezTo>
                  <a:pt x="4222613" y="-51797"/>
                  <a:pt x="4679212" y="18263"/>
                  <a:pt x="4949860" y="0"/>
                </a:cubicBezTo>
                <a:cubicBezTo>
                  <a:pt x="4987252" y="195069"/>
                  <a:pt x="4904353" y="256117"/>
                  <a:pt x="4949860" y="456721"/>
                </a:cubicBezTo>
                <a:cubicBezTo>
                  <a:pt x="4995367" y="657325"/>
                  <a:pt x="4920416" y="825057"/>
                  <a:pt x="4949860" y="994039"/>
                </a:cubicBezTo>
                <a:cubicBezTo>
                  <a:pt x="4979304" y="1163021"/>
                  <a:pt x="4908798" y="1395085"/>
                  <a:pt x="4949860" y="1531358"/>
                </a:cubicBezTo>
                <a:cubicBezTo>
                  <a:pt x="4990922" y="1667631"/>
                  <a:pt x="4922479" y="1772266"/>
                  <a:pt x="4949860" y="1988079"/>
                </a:cubicBezTo>
                <a:cubicBezTo>
                  <a:pt x="4977241" y="2203892"/>
                  <a:pt x="4909142" y="2465485"/>
                  <a:pt x="4949860" y="2686593"/>
                </a:cubicBezTo>
                <a:cubicBezTo>
                  <a:pt x="4724776" y="2731082"/>
                  <a:pt x="4526418" y="2684014"/>
                  <a:pt x="4399876" y="2686593"/>
                </a:cubicBezTo>
                <a:cubicBezTo>
                  <a:pt x="4273334" y="2689172"/>
                  <a:pt x="3923176" y="2672387"/>
                  <a:pt x="3750894" y="2686593"/>
                </a:cubicBezTo>
                <a:cubicBezTo>
                  <a:pt x="3578612" y="2700799"/>
                  <a:pt x="3499919" y="2647816"/>
                  <a:pt x="3349405" y="2686593"/>
                </a:cubicBezTo>
                <a:cubicBezTo>
                  <a:pt x="3198891" y="2725370"/>
                  <a:pt x="2950151" y="2681183"/>
                  <a:pt x="2848919" y="2686593"/>
                </a:cubicBezTo>
                <a:cubicBezTo>
                  <a:pt x="2747687" y="2692003"/>
                  <a:pt x="2502376" y="2653623"/>
                  <a:pt x="2249436" y="2686593"/>
                </a:cubicBezTo>
                <a:cubicBezTo>
                  <a:pt x="1996496" y="2719563"/>
                  <a:pt x="1762757" y="2621263"/>
                  <a:pt x="1600455" y="2686593"/>
                </a:cubicBezTo>
                <a:cubicBezTo>
                  <a:pt x="1438153" y="2751923"/>
                  <a:pt x="1249664" y="2645635"/>
                  <a:pt x="1149467" y="2686593"/>
                </a:cubicBezTo>
                <a:cubicBezTo>
                  <a:pt x="1049270" y="2727551"/>
                  <a:pt x="758392" y="2676097"/>
                  <a:pt x="599483" y="2686593"/>
                </a:cubicBezTo>
                <a:cubicBezTo>
                  <a:pt x="440574" y="2697089"/>
                  <a:pt x="291062" y="2675412"/>
                  <a:pt x="0" y="2686593"/>
                </a:cubicBezTo>
                <a:cubicBezTo>
                  <a:pt x="-6087" y="2409671"/>
                  <a:pt x="35697" y="2289517"/>
                  <a:pt x="0" y="2095543"/>
                </a:cubicBezTo>
                <a:cubicBezTo>
                  <a:pt x="-35697" y="1901569"/>
                  <a:pt x="5622" y="1642247"/>
                  <a:pt x="0" y="1504492"/>
                </a:cubicBezTo>
                <a:cubicBezTo>
                  <a:pt x="-5622" y="1366737"/>
                  <a:pt x="5160" y="1132936"/>
                  <a:pt x="0" y="1020905"/>
                </a:cubicBezTo>
                <a:cubicBezTo>
                  <a:pt x="-5160" y="908874"/>
                  <a:pt x="28540" y="629786"/>
                  <a:pt x="0" y="483587"/>
                </a:cubicBezTo>
                <a:cubicBezTo>
                  <a:pt x="-28540" y="337388"/>
                  <a:pt x="1790" y="192339"/>
                  <a:pt x="0" y="0"/>
                </a:cubicBezTo>
                <a:close/>
              </a:path>
              <a:path w="4949860" h="2686593" stroke="0" extrusionOk="0">
                <a:moveTo>
                  <a:pt x="0" y="0"/>
                </a:moveTo>
                <a:cubicBezTo>
                  <a:pt x="197064" y="-40512"/>
                  <a:pt x="309660" y="24440"/>
                  <a:pt x="401489" y="0"/>
                </a:cubicBezTo>
                <a:cubicBezTo>
                  <a:pt x="493318" y="-24440"/>
                  <a:pt x="809098" y="35872"/>
                  <a:pt x="1000972" y="0"/>
                </a:cubicBezTo>
                <a:cubicBezTo>
                  <a:pt x="1192846" y="-35872"/>
                  <a:pt x="1257059" y="21686"/>
                  <a:pt x="1402460" y="0"/>
                </a:cubicBezTo>
                <a:cubicBezTo>
                  <a:pt x="1547861" y="-21686"/>
                  <a:pt x="1745751" y="32510"/>
                  <a:pt x="1853448" y="0"/>
                </a:cubicBezTo>
                <a:cubicBezTo>
                  <a:pt x="1961145" y="-32510"/>
                  <a:pt x="2168114" y="26369"/>
                  <a:pt x="2304435" y="0"/>
                </a:cubicBezTo>
                <a:cubicBezTo>
                  <a:pt x="2440756" y="-26369"/>
                  <a:pt x="2603909" y="57605"/>
                  <a:pt x="2854419" y="0"/>
                </a:cubicBezTo>
                <a:cubicBezTo>
                  <a:pt x="3104929" y="-57605"/>
                  <a:pt x="3322950" y="62908"/>
                  <a:pt x="3503401" y="0"/>
                </a:cubicBezTo>
                <a:cubicBezTo>
                  <a:pt x="3683852" y="-62908"/>
                  <a:pt x="3732145" y="38978"/>
                  <a:pt x="3904890" y="0"/>
                </a:cubicBezTo>
                <a:cubicBezTo>
                  <a:pt x="4077635" y="-38978"/>
                  <a:pt x="4501271" y="106545"/>
                  <a:pt x="4949860" y="0"/>
                </a:cubicBezTo>
                <a:cubicBezTo>
                  <a:pt x="4992615" y="193034"/>
                  <a:pt x="4937492" y="316609"/>
                  <a:pt x="4949860" y="510453"/>
                </a:cubicBezTo>
                <a:cubicBezTo>
                  <a:pt x="4962228" y="704297"/>
                  <a:pt x="4900923" y="887211"/>
                  <a:pt x="4949860" y="994039"/>
                </a:cubicBezTo>
                <a:cubicBezTo>
                  <a:pt x="4998797" y="1100867"/>
                  <a:pt x="4910586" y="1376372"/>
                  <a:pt x="4949860" y="1531358"/>
                </a:cubicBezTo>
                <a:cubicBezTo>
                  <a:pt x="4989134" y="1686344"/>
                  <a:pt x="4897803" y="1863403"/>
                  <a:pt x="4949860" y="1988079"/>
                </a:cubicBezTo>
                <a:cubicBezTo>
                  <a:pt x="5001917" y="2112755"/>
                  <a:pt x="4866473" y="2366020"/>
                  <a:pt x="4949860" y="2686593"/>
                </a:cubicBezTo>
                <a:cubicBezTo>
                  <a:pt x="4677585" y="2713531"/>
                  <a:pt x="4434873" y="2680535"/>
                  <a:pt x="4300878" y="2686593"/>
                </a:cubicBezTo>
                <a:cubicBezTo>
                  <a:pt x="4166883" y="2692651"/>
                  <a:pt x="3786056" y="2665527"/>
                  <a:pt x="3651897" y="2686593"/>
                </a:cubicBezTo>
                <a:cubicBezTo>
                  <a:pt x="3517738" y="2707659"/>
                  <a:pt x="3208416" y="2634934"/>
                  <a:pt x="3052414" y="2686593"/>
                </a:cubicBezTo>
                <a:cubicBezTo>
                  <a:pt x="2896412" y="2738252"/>
                  <a:pt x="2626003" y="2623085"/>
                  <a:pt x="2502429" y="2686593"/>
                </a:cubicBezTo>
                <a:cubicBezTo>
                  <a:pt x="2378856" y="2750101"/>
                  <a:pt x="2151270" y="2666129"/>
                  <a:pt x="2001943" y="2686593"/>
                </a:cubicBezTo>
                <a:cubicBezTo>
                  <a:pt x="1852616" y="2707057"/>
                  <a:pt x="1703462" y="2625977"/>
                  <a:pt x="1451959" y="2686593"/>
                </a:cubicBezTo>
                <a:cubicBezTo>
                  <a:pt x="1200456" y="2747209"/>
                  <a:pt x="1211482" y="2642754"/>
                  <a:pt x="1050470" y="2686593"/>
                </a:cubicBezTo>
                <a:cubicBezTo>
                  <a:pt x="889458" y="2730432"/>
                  <a:pt x="452798" y="2622725"/>
                  <a:pt x="0" y="2686593"/>
                </a:cubicBezTo>
                <a:cubicBezTo>
                  <a:pt x="-52016" y="2575962"/>
                  <a:pt x="33708" y="2362465"/>
                  <a:pt x="0" y="2176140"/>
                </a:cubicBezTo>
                <a:cubicBezTo>
                  <a:pt x="-33708" y="1989815"/>
                  <a:pt x="20356" y="1829010"/>
                  <a:pt x="0" y="1719420"/>
                </a:cubicBezTo>
                <a:cubicBezTo>
                  <a:pt x="-20356" y="1609830"/>
                  <a:pt x="49467" y="1378570"/>
                  <a:pt x="0" y="1262699"/>
                </a:cubicBezTo>
                <a:cubicBezTo>
                  <a:pt x="-49467" y="1146828"/>
                  <a:pt x="48652" y="997319"/>
                  <a:pt x="0" y="805978"/>
                </a:cubicBezTo>
                <a:cubicBezTo>
                  <a:pt x="-48652" y="614637"/>
                  <a:pt x="28485" y="35497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3600" b="1" dirty="0">
                <a:solidFill>
                  <a:srgbClr val="FFC000"/>
                </a:solidFill>
                <a:latin typeface="Calibri" panose="020F0502020204030204" pitchFamily="34" charset="0"/>
                <a:ea typeface="Calibri" panose="020F0502020204030204" pitchFamily="34" charset="0"/>
                <a:cs typeface="Calibri" panose="020F0502020204030204" pitchFamily="34" charset="0"/>
              </a:rPr>
              <a:t>You see the driver pull out their phone to send a text message. </a:t>
            </a:r>
          </a:p>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3600" b="1" dirty="0">
                <a:solidFill>
                  <a:srgbClr val="FFC000"/>
                </a:solidFill>
                <a:latin typeface="Calibri" panose="020F0502020204030204" pitchFamily="34" charset="0"/>
                <a:ea typeface="Calibri" panose="020F0502020204030204" pitchFamily="34" charset="0"/>
                <a:cs typeface="Calibri" panose="020F0502020204030204" pitchFamily="34" charset="0"/>
              </a:rPr>
              <a:t>As a passenger what should you do? </a:t>
            </a:r>
            <a:endPar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D4F56C5-F99F-78B8-B8ED-A452EC9AC2C4}"/>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13</a:t>
            </a:r>
            <a:endParaRPr lang="en-US" dirty="0">
              <a:solidFill>
                <a:schemeClr val="bg1"/>
              </a:solidFill>
            </a:endParaRPr>
          </a:p>
        </p:txBody>
      </p:sp>
    </p:spTree>
    <p:extLst>
      <p:ext uri="{BB962C8B-B14F-4D97-AF65-F5344CB8AC3E}">
        <p14:creationId xmlns:p14="http://schemas.microsoft.com/office/powerpoint/2010/main" val="295895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anim calcmode="lin" valueType="num">
                                      <p:cBhvr>
                                        <p:cTn id="8" dur="1500" fill="hold"/>
                                        <p:tgtEl>
                                          <p:spTgt spid="9"/>
                                        </p:tgtEl>
                                        <p:attrNameLst>
                                          <p:attrName>ppt_x</p:attrName>
                                        </p:attrNameLst>
                                      </p:cBhvr>
                                      <p:tavLst>
                                        <p:tav tm="0">
                                          <p:val>
                                            <p:strVal val="#ppt_x"/>
                                          </p:val>
                                        </p:tav>
                                        <p:tav tm="100000">
                                          <p:val>
                                            <p:strVal val="#ppt_x"/>
                                          </p:val>
                                        </p:tav>
                                      </p:tavLst>
                                    </p:anim>
                                    <p:anim calcmode="lin" valueType="num">
                                      <p:cBhvr>
                                        <p:cTn id="9" dur="1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E13C6-05EA-F0FB-B08D-3F2FA0E403DD}"/>
              </a:ext>
            </a:extLst>
          </p:cNvPr>
          <p:cNvSpPr>
            <a:spLocks noGrp="1"/>
          </p:cNvSpPr>
          <p:nvPr>
            <p:ph sz="quarter" idx="13"/>
          </p:nvPr>
        </p:nvSpPr>
        <p:spPr>
          <a:xfrm>
            <a:off x="5656217" y="1588723"/>
            <a:ext cx="6376427" cy="1589223"/>
          </a:xfrm>
        </p:spPr>
        <p:txBody>
          <a:bodyPr>
            <a:normAutofit/>
          </a:bodyPr>
          <a:lstStyle/>
          <a:p>
            <a:pPr marL="742950" marR="0" lvl="0" indent="-742950">
              <a:lnSpc>
                <a:spcPct val="100000"/>
              </a:lnSpc>
              <a:spcBef>
                <a:spcPts val="0"/>
              </a:spcBef>
              <a:spcAft>
                <a:spcPts val="0"/>
              </a:spcAft>
              <a:buClr>
                <a:schemeClr val="bg1"/>
              </a:buClr>
              <a:buFont typeface="+mj-lt"/>
              <a:buAutoNum type="alphaUcPeriod"/>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Unbuckle and crawl under the seat. </a:t>
            </a:r>
          </a:p>
        </p:txBody>
      </p:sp>
      <p:sp>
        <p:nvSpPr>
          <p:cNvPr id="2" name="Title 11">
            <a:extLst>
              <a:ext uri="{FF2B5EF4-FFF2-40B4-BE49-F238E27FC236}">
                <a16:creationId xmlns:a16="http://schemas.microsoft.com/office/drawing/2014/main" id="{0BEB831A-923A-7901-96E2-516BC1B4DBC8}"/>
              </a:ext>
            </a:extLst>
          </p:cNvPr>
          <p:cNvSpPr txBox="1">
            <a:spLocks/>
          </p:cNvSpPr>
          <p:nvPr/>
        </p:nvSpPr>
        <p:spPr>
          <a:xfrm>
            <a:off x="1783140" y="-62389"/>
            <a:ext cx="8625719" cy="15892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cap="all">
                <a:solidFill>
                  <a:schemeClr val="tx1"/>
                </a:solidFill>
                <a:effectLst/>
                <a:latin typeface="+mj-lt"/>
                <a:ea typeface="+mj-ea"/>
                <a:cs typeface="+mj-cs"/>
              </a:defRPr>
            </a:lvl1pPr>
          </a:lstStyle>
          <a:p>
            <a:pPr algn="ctr"/>
            <a:r>
              <a:rPr lang="en-US" sz="4800" b="1" cap="none">
                <a:latin typeface="Calibri" panose="020F0502020204030204" pitchFamily="34" charset="0"/>
                <a:ea typeface="Calibri" panose="020F0502020204030204" pitchFamily="34" charset="0"/>
                <a:cs typeface="Calibri" panose="020F0502020204030204" pitchFamily="34" charset="0"/>
              </a:rPr>
              <a:t>Show What You Know</a:t>
            </a:r>
          </a:p>
        </p:txBody>
      </p:sp>
      <p:sp>
        <p:nvSpPr>
          <p:cNvPr id="5" name="TextBox 4">
            <a:extLst>
              <a:ext uri="{FF2B5EF4-FFF2-40B4-BE49-F238E27FC236}">
                <a16:creationId xmlns:a16="http://schemas.microsoft.com/office/drawing/2014/main" id="{ECD85800-7B2F-52A7-DC69-9D8D797A3220}"/>
              </a:ext>
            </a:extLst>
          </p:cNvPr>
          <p:cNvSpPr txBox="1"/>
          <p:nvPr/>
        </p:nvSpPr>
        <p:spPr>
          <a:xfrm>
            <a:off x="5656217" y="2865316"/>
            <a:ext cx="6376427" cy="3631763"/>
          </a:xfrm>
          <a:prstGeom prst="rect">
            <a:avLst/>
          </a:prstGeom>
          <a:noFill/>
        </p:spPr>
        <p:txBody>
          <a:bodyPr wrap="square">
            <a:spAutoFit/>
          </a:bodyPr>
          <a:lstStyle/>
          <a:p>
            <a:pPr marL="742950" marR="0" lvl="0" indent="-742950">
              <a:spcBef>
                <a:spcPts val="0"/>
              </a:spcBef>
              <a:spcAft>
                <a:spcPts val="0"/>
              </a:spcAft>
              <a:buClr>
                <a:schemeClr val="bg1"/>
              </a:buClr>
              <a:buFont typeface="+mj-lt"/>
              <a:buAutoNum type="alphaUcPeriod" startAt="2"/>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Stay buckled and wait until the car ride is over. </a:t>
            </a:r>
          </a:p>
          <a:p>
            <a:pPr marL="742950" marR="0" lvl="0" indent="-742950">
              <a:spcBef>
                <a:spcPts val="0"/>
              </a:spcBef>
              <a:spcAft>
                <a:spcPts val="0"/>
              </a:spcAft>
              <a:buClr>
                <a:schemeClr val="bg1"/>
              </a:buClr>
              <a:buFont typeface="+mj-lt"/>
              <a:buAutoNum type="alphaUcPeriod" startAt="2"/>
            </a:pPr>
            <a:endParaRPr lang="en-US" sz="1400" b="1">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742950" marR="0" lvl="0" indent="-742950">
              <a:spcBef>
                <a:spcPts val="0"/>
              </a:spcBef>
              <a:spcAft>
                <a:spcPts val="0"/>
              </a:spcAft>
              <a:buClr>
                <a:schemeClr val="bg1"/>
              </a:buClr>
              <a:buFont typeface="+mj-lt"/>
              <a:buAutoNum type="alphaUcPeriod" startAt="2"/>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Calmly let the driver know about your water bottle and ask them to pull over when a safe spot is available. </a:t>
            </a:r>
          </a:p>
        </p:txBody>
      </p:sp>
      <p:pic>
        <p:nvPicPr>
          <p:cNvPr id="6" name="Graphic 5" descr="Water Bottle outline">
            <a:extLst>
              <a:ext uri="{FF2B5EF4-FFF2-40B4-BE49-F238E27FC236}">
                <a16:creationId xmlns:a16="http://schemas.microsoft.com/office/drawing/2014/main" id="{79218145-9C4F-6BC5-45DD-AF25C66522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2156" y="4389457"/>
            <a:ext cx="2173768" cy="2173768"/>
          </a:xfrm>
          <a:prstGeom prst="rect">
            <a:avLst/>
          </a:prstGeom>
        </p:spPr>
      </p:pic>
      <p:sp>
        <p:nvSpPr>
          <p:cNvPr id="4" name="Content Placeholder 11">
            <a:extLst>
              <a:ext uri="{FF2B5EF4-FFF2-40B4-BE49-F238E27FC236}">
                <a16:creationId xmlns:a16="http://schemas.microsoft.com/office/drawing/2014/main" id="{96FEBC98-01F9-97FA-17DE-E7233472BCCA}"/>
              </a:ext>
            </a:extLst>
          </p:cNvPr>
          <p:cNvSpPr txBox="1">
            <a:spLocks/>
          </p:cNvSpPr>
          <p:nvPr/>
        </p:nvSpPr>
        <p:spPr>
          <a:xfrm>
            <a:off x="603393" y="1523411"/>
            <a:ext cx="4909133" cy="2686593"/>
          </a:xfrm>
          <a:custGeom>
            <a:avLst/>
            <a:gdLst>
              <a:gd name="connsiteX0" fmla="*/ 0 w 4909133"/>
              <a:gd name="connsiteY0" fmla="*/ 0 h 2686593"/>
              <a:gd name="connsiteX1" fmla="*/ 447277 w 4909133"/>
              <a:gd name="connsiteY1" fmla="*/ 0 h 2686593"/>
              <a:gd name="connsiteX2" fmla="*/ 1041827 w 4909133"/>
              <a:gd name="connsiteY2" fmla="*/ 0 h 2686593"/>
              <a:gd name="connsiteX3" fmla="*/ 1538195 w 4909133"/>
              <a:gd name="connsiteY3" fmla="*/ 0 h 2686593"/>
              <a:gd name="connsiteX4" fmla="*/ 2132746 w 4909133"/>
              <a:gd name="connsiteY4" fmla="*/ 0 h 2686593"/>
              <a:gd name="connsiteX5" fmla="*/ 2530931 w 4909133"/>
              <a:gd name="connsiteY5" fmla="*/ 0 h 2686593"/>
              <a:gd name="connsiteX6" fmla="*/ 3027299 w 4909133"/>
              <a:gd name="connsiteY6" fmla="*/ 0 h 2686593"/>
              <a:gd name="connsiteX7" fmla="*/ 3523667 w 4909133"/>
              <a:gd name="connsiteY7" fmla="*/ 0 h 2686593"/>
              <a:gd name="connsiteX8" fmla="*/ 4020034 w 4909133"/>
              <a:gd name="connsiteY8" fmla="*/ 0 h 2686593"/>
              <a:gd name="connsiteX9" fmla="*/ 4909133 w 4909133"/>
              <a:gd name="connsiteY9" fmla="*/ 0 h 2686593"/>
              <a:gd name="connsiteX10" fmla="*/ 4909133 w 4909133"/>
              <a:gd name="connsiteY10" fmla="*/ 456721 h 2686593"/>
              <a:gd name="connsiteX11" fmla="*/ 4909133 w 4909133"/>
              <a:gd name="connsiteY11" fmla="*/ 994039 h 2686593"/>
              <a:gd name="connsiteX12" fmla="*/ 4909133 w 4909133"/>
              <a:gd name="connsiteY12" fmla="*/ 1531358 h 2686593"/>
              <a:gd name="connsiteX13" fmla="*/ 4909133 w 4909133"/>
              <a:gd name="connsiteY13" fmla="*/ 1988079 h 2686593"/>
              <a:gd name="connsiteX14" fmla="*/ 4909133 w 4909133"/>
              <a:gd name="connsiteY14" fmla="*/ 2686593 h 2686593"/>
              <a:gd name="connsiteX15" fmla="*/ 4363674 w 4909133"/>
              <a:gd name="connsiteY15" fmla="*/ 2686593 h 2686593"/>
              <a:gd name="connsiteX16" fmla="*/ 3720032 w 4909133"/>
              <a:gd name="connsiteY16" fmla="*/ 2686593 h 2686593"/>
              <a:gd name="connsiteX17" fmla="*/ 3321847 w 4909133"/>
              <a:gd name="connsiteY17" fmla="*/ 2686593 h 2686593"/>
              <a:gd name="connsiteX18" fmla="*/ 2825479 w 4909133"/>
              <a:gd name="connsiteY18" fmla="*/ 2686593 h 2686593"/>
              <a:gd name="connsiteX19" fmla="*/ 2230928 w 4909133"/>
              <a:gd name="connsiteY19" fmla="*/ 2686593 h 2686593"/>
              <a:gd name="connsiteX20" fmla="*/ 1587286 w 4909133"/>
              <a:gd name="connsiteY20" fmla="*/ 2686593 h 2686593"/>
              <a:gd name="connsiteX21" fmla="*/ 1140010 w 4909133"/>
              <a:gd name="connsiteY21" fmla="*/ 2686593 h 2686593"/>
              <a:gd name="connsiteX22" fmla="*/ 594551 w 4909133"/>
              <a:gd name="connsiteY22" fmla="*/ 2686593 h 2686593"/>
              <a:gd name="connsiteX23" fmla="*/ 0 w 4909133"/>
              <a:gd name="connsiteY23" fmla="*/ 2686593 h 2686593"/>
              <a:gd name="connsiteX24" fmla="*/ 0 w 4909133"/>
              <a:gd name="connsiteY24" fmla="*/ 2095543 h 2686593"/>
              <a:gd name="connsiteX25" fmla="*/ 0 w 4909133"/>
              <a:gd name="connsiteY25" fmla="*/ 1504492 h 2686593"/>
              <a:gd name="connsiteX26" fmla="*/ 0 w 4909133"/>
              <a:gd name="connsiteY26" fmla="*/ 1020905 h 2686593"/>
              <a:gd name="connsiteX27" fmla="*/ 0 w 4909133"/>
              <a:gd name="connsiteY27" fmla="*/ 483587 h 2686593"/>
              <a:gd name="connsiteX28" fmla="*/ 0 w 4909133"/>
              <a:gd name="connsiteY28"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909133" h="2686593" fill="none" extrusionOk="0">
                <a:moveTo>
                  <a:pt x="0" y="0"/>
                </a:moveTo>
                <a:cubicBezTo>
                  <a:pt x="142299" y="-26049"/>
                  <a:pt x="301894" y="31937"/>
                  <a:pt x="447277" y="0"/>
                </a:cubicBezTo>
                <a:cubicBezTo>
                  <a:pt x="592660" y="-31937"/>
                  <a:pt x="751030" y="13824"/>
                  <a:pt x="1041827" y="0"/>
                </a:cubicBezTo>
                <a:cubicBezTo>
                  <a:pt x="1332624" y="-13824"/>
                  <a:pt x="1410204" y="55615"/>
                  <a:pt x="1538195" y="0"/>
                </a:cubicBezTo>
                <a:cubicBezTo>
                  <a:pt x="1666186" y="-55615"/>
                  <a:pt x="1953029" y="41518"/>
                  <a:pt x="2132746" y="0"/>
                </a:cubicBezTo>
                <a:cubicBezTo>
                  <a:pt x="2312463" y="-41518"/>
                  <a:pt x="2381942" y="40548"/>
                  <a:pt x="2530931" y="0"/>
                </a:cubicBezTo>
                <a:cubicBezTo>
                  <a:pt x="2679921" y="-40548"/>
                  <a:pt x="2786911" y="35666"/>
                  <a:pt x="3027299" y="0"/>
                </a:cubicBezTo>
                <a:cubicBezTo>
                  <a:pt x="3267687" y="-35666"/>
                  <a:pt x="3315372" y="50560"/>
                  <a:pt x="3523667" y="0"/>
                </a:cubicBezTo>
                <a:cubicBezTo>
                  <a:pt x="3731962" y="-50560"/>
                  <a:pt x="3906700" y="46452"/>
                  <a:pt x="4020034" y="0"/>
                </a:cubicBezTo>
                <a:cubicBezTo>
                  <a:pt x="4133368" y="-46452"/>
                  <a:pt x="4627089" y="22194"/>
                  <a:pt x="4909133" y="0"/>
                </a:cubicBezTo>
                <a:cubicBezTo>
                  <a:pt x="4946525" y="195069"/>
                  <a:pt x="4863626" y="256117"/>
                  <a:pt x="4909133" y="456721"/>
                </a:cubicBezTo>
                <a:cubicBezTo>
                  <a:pt x="4954640" y="657325"/>
                  <a:pt x="4879689" y="825057"/>
                  <a:pt x="4909133" y="994039"/>
                </a:cubicBezTo>
                <a:cubicBezTo>
                  <a:pt x="4938577" y="1163021"/>
                  <a:pt x="4868071" y="1395085"/>
                  <a:pt x="4909133" y="1531358"/>
                </a:cubicBezTo>
                <a:cubicBezTo>
                  <a:pt x="4950195" y="1667631"/>
                  <a:pt x="4881752" y="1772266"/>
                  <a:pt x="4909133" y="1988079"/>
                </a:cubicBezTo>
                <a:cubicBezTo>
                  <a:pt x="4936514" y="2203892"/>
                  <a:pt x="4868415" y="2465485"/>
                  <a:pt x="4909133" y="2686593"/>
                </a:cubicBezTo>
                <a:cubicBezTo>
                  <a:pt x="4756705" y="2751898"/>
                  <a:pt x="4566290" y="2659288"/>
                  <a:pt x="4363674" y="2686593"/>
                </a:cubicBezTo>
                <a:cubicBezTo>
                  <a:pt x="4161058" y="2713898"/>
                  <a:pt x="4003687" y="2656455"/>
                  <a:pt x="3720032" y="2686593"/>
                </a:cubicBezTo>
                <a:cubicBezTo>
                  <a:pt x="3436377" y="2716731"/>
                  <a:pt x="3493080" y="2685131"/>
                  <a:pt x="3321847" y="2686593"/>
                </a:cubicBezTo>
                <a:cubicBezTo>
                  <a:pt x="3150615" y="2688055"/>
                  <a:pt x="3029493" y="2667950"/>
                  <a:pt x="2825479" y="2686593"/>
                </a:cubicBezTo>
                <a:cubicBezTo>
                  <a:pt x="2621465" y="2705236"/>
                  <a:pt x="2393076" y="2631103"/>
                  <a:pt x="2230928" y="2686593"/>
                </a:cubicBezTo>
                <a:cubicBezTo>
                  <a:pt x="2068780" y="2742083"/>
                  <a:pt x="1772537" y="2621257"/>
                  <a:pt x="1587286" y="2686593"/>
                </a:cubicBezTo>
                <a:cubicBezTo>
                  <a:pt x="1402035" y="2751929"/>
                  <a:pt x="1278010" y="2636083"/>
                  <a:pt x="1140010" y="2686593"/>
                </a:cubicBezTo>
                <a:cubicBezTo>
                  <a:pt x="1002010" y="2737103"/>
                  <a:pt x="842312" y="2663696"/>
                  <a:pt x="594551" y="2686593"/>
                </a:cubicBezTo>
                <a:cubicBezTo>
                  <a:pt x="346790" y="2709490"/>
                  <a:pt x="227538" y="2673327"/>
                  <a:pt x="0" y="2686593"/>
                </a:cubicBezTo>
                <a:cubicBezTo>
                  <a:pt x="-6087" y="2409671"/>
                  <a:pt x="35697" y="2289517"/>
                  <a:pt x="0" y="2095543"/>
                </a:cubicBezTo>
                <a:cubicBezTo>
                  <a:pt x="-35697" y="1901569"/>
                  <a:pt x="5622" y="1642247"/>
                  <a:pt x="0" y="1504492"/>
                </a:cubicBezTo>
                <a:cubicBezTo>
                  <a:pt x="-5622" y="1366737"/>
                  <a:pt x="5160" y="1132936"/>
                  <a:pt x="0" y="1020905"/>
                </a:cubicBezTo>
                <a:cubicBezTo>
                  <a:pt x="-5160" y="908874"/>
                  <a:pt x="28540" y="629786"/>
                  <a:pt x="0" y="483587"/>
                </a:cubicBezTo>
                <a:cubicBezTo>
                  <a:pt x="-28540" y="337388"/>
                  <a:pt x="1790" y="192339"/>
                  <a:pt x="0" y="0"/>
                </a:cubicBezTo>
                <a:close/>
              </a:path>
              <a:path w="4909133" h="2686593" stroke="0" extrusionOk="0">
                <a:moveTo>
                  <a:pt x="0" y="0"/>
                </a:moveTo>
                <a:cubicBezTo>
                  <a:pt x="176534" y="-30282"/>
                  <a:pt x="220506" y="47743"/>
                  <a:pt x="398185" y="0"/>
                </a:cubicBezTo>
                <a:cubicBezTo>
                  <a:pt x="575864" y="-47743"/>
                  <a:pt x="867904" y="57621"/>
                  <a:pt x="992736" y="0"/>
                </a:cubicBezTo>
                <a:cubicBezTo>
                  <a:pt x="1117568" y="-57621"/>
                  <a:pt x="1270214" y="9829"/>
                  <a:pt x="1390921" y="0"/>
                </a:cubicBezTo>
                <a:cubicBezTo>
                  <a:pt x="1511628" y="-9829"/>
                  <a:pt x="1725620" y="41692"/>
                  <a:pt x="1838198" y="0"/>
                </a:cubicBezTo>
                <a:cubicBezTo>
                  <a:pt x="1950776" y="-41692"/>
                  <a:pt x="2088296" y="16654"/>
                  <a:pt x="2285474" y="0"/>
                </a:cubicBezTo>
                <a:cubicBezTo>
                  <a:pt x="2482652" y="-16654"/>
                  <a:pt x="2689065" y="33504"/>
                  <a:pt x="2830933" y="0"/>
                </a:cubicBezTo>
                <a:cubicBezTo>
                  <a:pt x="2972801" y="-33504"/>
                  <a:pt x="3255226" y="54603"/>
                  <a:pt x="3474575" y="0"/>
                </a:cubicBezTo>
                <a:cubicBezTo>
                  <a:pt x="3693924" y="-54603"/>
                  <a:pt x="3681555" y="9206"/>
                  <a:pt x="3872760" y="0"/>
                </a:cubicBezTo>
                <a:cubicBezTo>
                  <a:pt x="4063965" y="-9206"/>
                  <a:pt x="4690513" y="112854"/>
                  <a:pt x="4909133" y="0"/>
                </a:cubicBezTo>
                <a:cubicBezTo>
                  <a:pt x="4951888" y="193034"/>
                  <a:pt x="4896765" y="316609"/>
                  <a:pt x="4909133" y="510453"/>
                </a:cubicBezTo>
                <a:cubicBezTo>
                  <a:pt x="4921501" y="704297"/>
                  <a:pt x="4860196" y="887211"/>
                  <a:pt x="4909133" y="994039"/>
                </a:cubicBezTo>
                <a:cubicBezTo>
                  <a:pt x="4958070" y="1100867"/>
                  <a:pt x="4869859" y="1376372"/>
                  <a:pt x="4909133" y="1531358"/>
                </a:cubicBezTo>
                <a:cubicBezTo>
                  <a:pt x="4948407" y="1686344"/>
                  <a:pt x="4857076" y="1863403"/>
                  <a:pt x="4909133" y="1988079"/>
                </a:cubicBezTo>
                <a:cubicBezTo>
                  <a:pt x="4961190" y="2112755"/>
                  <a:pt x="4825746" y="2366020"/>
                  <a:pt x="4909133" y="2686593"/>
                </a:cubicBezTo>
                <a:cubicBezTo>
                  <a:pt x="4753877" y="2708951"/>
                  <a:pt x="4453737" y="2670054"/>
                  <a:pt x="4265491" y="2686593"/>
                </a:cubicBezTo>
                <a:cubicBezTo>
                  <a:pt x="4077245" y="2703132"/>
                  <a:pt x="3830743" y="2628480"/>
                  <a:pt x="3621849" y="2686593"/>
                </a:cubicBezTo>
                <a:cubicBezTo>
                  <a:pt x="3412955" y="2744706"/>
                  <a:pt x="3202339" y="2681929"/>
                  <a:pt x="3027299" y="2686593"/>
                </a:cubicBezTo>
                <a:cubicBezTo>
                  <a:pt x="2852259" y="2691257"/>
                  <a:pt x="2727526" y="2642959"/>
                  <a:pt x="2481839" y="2686593"/>
                </a:cubicBezTo>
                <a:cubicBezTo>
                  <a:pt x="2236152" y="2730227"/>
                  <a:pt x="2167524" y="2651434"/>
                  <a:pt x="1985472" y="2686593"/>
                </a:cubicBezTo>
                <a:cubicBezTo>
                  <a:pt x="1803420" y="2721752"/>
                  <a:pt x="1672509" y="2674164"/>
                  <a:pt x="1440012" y="2686593"/>
                </a:cubicBezTo>
                <a:cubicBezTo>
                  <a:pt x="1207515" y="2699022"/>
                  <a:pt x="1205739" y="2670894"/>
                  <a:pt x="1041827" y="2686593"/>
                </a:cubicBezTo>
                <a:cubicBezTo>
                  <a:pt x="877916" y="2702292"/>
                  <a:pt x="467493" y="2664564"/>
                  <a:pt x="0" y="2686593"/>
                </a:cubicBezTo>
                <a:cubicBezTo>
                  <a:pt x="-52016" y="2575962"/>
                  <a:pt x="33708" y="2362465"/>
                  <a:pt x="0" y="2176140"/>
                </a:cubicBezTo>
                <a:cubicBezTo>
                  <a:pt x="-33708" y="1989815"/>
                  <a:pt x="20356" y="1829010"/>
                  <a:pt x="0" y="1719420"/>
                </a:cubicBezTo>
                <a:cubicBezTo>
                  <a:pt x="-20356" y="1609830"/>
                  <a:pt x="49467" y="1378570"/>
                  <a:pt x="0" y="1262699"/>
                </a:cubicBezTo>
                <a:cubicBezTo>
                  <a:pt x="-49467" y="1146828"/>
                  <a:pt x="48652" y="997319"/>
                  <a:pt x="0" y="805978"/>
                </a:cubicBezTo>
                <a:cubicBezTo>
                  <a:pt x="-48652" y="614637"/>
                  <a:pt x="28485" y="35497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3600" b="1">
                <a:solidFill>
                  <a:srgbClr val="FFC000"/>
                </a:solidFill>
                <a:latin typeface="Calibri" panose="020F0502020204030204" pitchFamily="34" charset="0"/>
                <a:ea typeface="Calibri" panose="020F0502020204030204" pitchFamily="34" charset="0"/>
                <a:cs typeface="Calibri" panose="020F0502020204030204" pitchFamily="34" charset="0"/>
              </a:rPr>
              <a:t>You dropped your water bottle under the seat.</a:t>
            </a:r>
          </a:p>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3600" b="1">
                <a:solidFill>
                  <a:srgbClr val="FFC000"/>
                </a:solidFill>
                <a:latin typeface="Calibri" panose="020F0502020204030204" pitchFamily="34" charset="0"/>
                <a:ea typeface="Calibri" panose="020F0502020204030204" pitchFamily="34" charset="0"/>
                <a:cs typeface="Calibri" panose="020F0502020204030204" pitchFamily="34" charset="0"/>
              </a:rPr>
              <a:t>As a passenger what should you do? </a:t>
            </a:r>
            <a:endParaRPr kumimoji="0" lang="en-US" sz="36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C91AAC6-CD62-971F-32DC-A68227ABC01E}"/>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14</a:t>
            </a:r>
            <a:endParaRPr lang="en-US" dirty="0">
              <a:solidFill>
                <a:schemeClr val="bg1"/>
              </a:solidFill>
            </a:endParaRPr>
          </a:p>
        </p:txBody>
      </p:sp>
    </p:spTree>
    <p:extLst>
      <p:ext uri="{BB962C8B-B14F-4D97-AF65-F5344CB8AC3E}">
        <p14:creationId xmlns:p14="http://schemas.microsoft.com/office/powerpoint/2010/main" val="392095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anim calcmode="lin" valueType="num">
                                      <p:cBhvr>
                                        <p:cTn id="8" dur="1500" fill="hold"/>
                                        <p:tgtEl>
                                          <p:spTgt spid="6"/>
                                        </p:tgtEl>
                                        <p:attrNameLst>
                                          <p:attrName>ppt_x</p:attrName>
                                        </p:attrNameLst>
                                      </p:cBhvr>
                                      <p:tavLst>
                                        <p:tav tm="0">
                                          <p:val>
                                            <p:strVal val="#ppt_x"/>
                                          </p:val>
                                        </p:tav>
                                        <p:tav tm="100000">
                                          <p:val>
                                            <p:strVal val="#ppt_x"/>
                                          </p:val>
                                        </p:tav>
                                      </p:tavLst>
                                    </p:anim>
                                    <p:anim calcmode="lin" valueType="num">
                                      <p:cBhvr>
                                        <p:cTn id="9"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E13C6-05EA-F0FB-B08D-3F2FA0E403DD}"/>
              </a:ext>
            </a:extLst>
          </p:cNvPr>
          <p:cNvSpPr>
            <a:spLocks noGrp="1"/>
          </p:cNvSpPr>
          <p:nvPr>
            <p:ph sz="quarter" idx="13"/>
          </p:nvPr>
        </p:nvSpPr>
        <p:spPr>
          <a:xfrm>
            <a:off x="5617731" y="1540938"/>
            <a:ext cx="6145902" cy="2235531"/>
          </a:xfrm>
        </p:spPr>
        <p:txBody>
          <a:bodyPr>
            <a:normAutofit/>
          </a:bodyPr>
          <a:lstStyle/>
          <a:p>
            <a:pPr marL="742950" marR="0" lvl="0" indent="-742950">
              <a:lnSpc>
                <a:spcPct val="100000"/>
              </a:lnSpc>
              <a:spcBef>
                <a:spcPts val="0"/>
              </a:spcBef>
              <a:spcAft>
                <a:spcPts val="0"/>
              </a:spcAft>
              <a:buClr>
                <a:schemeClr val="bg1"/>
              </a:buClr>
              <a:buFont typeface="+mj-lt"/>
              <a:buAutoNum type="alphaUcPeriod"/>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Use a quiet, inside voice to sing along so you don’t distract the driver. </a:t>
            </a:r>
          </a:p>
        </p:txBody>
      </p:sp>
      <p:sp>
        <p:nvSpPr>
          <p:cNvPr id="2" name="Title 11">
            <a:extLst>
              <a:ext uri="{FF2B5EF4-FFF2-40B4-BE49-F238E27FC236}">
                <a16:creationId xmlns:a16="http://schemas.microsoft.com/office/drawing/2014/main" id="{0BEB831A-923A-7901-96E2-516BC1B4DBC8}"/>
              </a:ext>
            </a:extLst>
          </p:cNvPr>
          <p:cNvSpPr txBox="1">
            <a:spLocks/>
          </p:cNvSpPr>
          <p:nvPr/>
        </p:nvSpPr>
        <p:spPr>
          <a:xfrm>
            <a:off x="1783140" y="0"/>
            <a:ext cx="8625719" cy="15892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cap="all">
                <a:solidFill>
                  <a:schemeClr val="tx1"/>
                </a:solidFill>
                <a:effectLst/>
                <a:latin typeface="+mj-lt"/>
                <a:ea typeface="+mj-ea"/>
                <a:cs typeface="+mj-cs"/>
              </a:defRPr>
            </a:lvl1pPr>
          </a:lstStyle>
          <a:p>
            <a:pPr algn="ctr"/>
            <a:r>
              <a:rPr lang="en-US" sz="4800" b="1" cap="none">
                <a:latin typeface="Calibri" panose="020F0502020204030204" pitchFamily="34" charset="0"/>
                <a:ea typeface="Calibri" panose="020F0502020204030204" pitchFamily="34" charset="0"/>
                <a:cs typeface="Calibri" panose="020F0502020204030204" pitchFamily="34" charset="0"/>
              </a:rPr>
              <a:t>Show What You Know</a:t>
            </a:r>
          </a:p>
        </p:txBody>
      </p:sp>
      <p:sp>
        <p:nvSpPr>
          <p:cNvPr id="5" name="TextBox 4">
            <a:extLst>
              <a:ext uri="{FF2B5EF4-FFF2-40B4-BE49-F238E27FC236}">
                <a16:creationId xmlns:a16="http://schemas.microsoft.com/office/drawing/2014/main" id="{ECD85800-7B2F-52A7-DC69-9D8D797A3220}"/>
              </a:ext>
            </a:extLst>
          </p:cNvPr>
          <p:cNvSpPr txBox="1"/>
          <p:nvPr/>
        </p:nvSpPr>
        <p:spPr>
          <a:xfrm>
            <a:off x="5617730" y="3593587"/>
            <a:ext cx="6145903" cy="2677656"/>
          </a:xfrm>
          <a:prstGeom prst="rect">
            <a:avLst/>
          </a:prstGeom>
          <a:noFill/>
        </p:spPr>
        <p:txBody>
          <a:bodyPr wrap="square">
            <a:spAutoFit/>
          </a:bodyPr>
          <a:lstStyle/>
          <a:p>
            <a:pPr marL="742950" marR="0" lvl="0" indent="-742950">
              <a:spcBef>
                <a:spcPts val="0"/>
              </a:spcBef>
              <a:spcAft>
                <a:spcPts val="0"/>
              </a:spcAft>
              <a:buClr>
                <a:schemeClr val="bg1"/>
              </a:buClr>
              <a:buFont typeface="+mj-lt"/>
              <a:buAutoNum type="alphaUcPeriod" startAt="2"/>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Sing along as loud as you can. </a:t>
            </a:r>
          </a:p>
          <a:p>
            <a:pPr marL="742950" marR="0" lvl="0" indent="-742950">
              <a:spcBef>
                <a:spcPts val="0"/>
              </a:spcBef>
              <a:spcAft>
                <a:spcPts val="0"/>
              </a:spcAft>
              <a:buClr>
                <a:schemeClr val="bg1"/>
              </a:buClr>
              <a:buFont typeface="+mj-lt"/>
              <a:buAutoNum type="alphaUcPeriod" startAt="2"/>
            </a:pPr>
            <a:endParaRPr lang="en-US" sz="2400" b="1">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742950" marR="0" lvl="0" indent="-742950">
              <a:spcBef>
                <a:spcPts val="0"/>
              </a:spcBef>
              <a:spcAft>
                <a:spcPts val="0"/>
              </a:spcAft>
              <a:buClr>
                <a:schemeClr val="bg1"/>
              </a:buClr>
              <a:buFont typeface="+mj-lt"/>
              <a:buAutoNum type="alphaUcPeriod" startAt="2"/>
            </a:pPr>
            <a:r>
              <a:rPr lang="en-US" sz="3600" b="1">
                <a:solidFill>
                  <a:schemeClr val="bg2"/>
                </a:solidFill>
                <a:latin typeface="Calibri" panose="020F0502020204030204" pitchFamily="34" charset="0"/>
                <a:ea typeface="Calibri" panose="020F0502020204030204" pitchFamily="34" charset="0"/>
                <a:cs typeface="Calibri" panose="020F0502020204030204" pitchFamily="34" charset="0"/>
              </a:rPr>
              <a:t>Tell the driver to turn it up extra loud.</a:t>
            </a:r>
          </a:p>
        </p:txBody>
      </p:sp>
      <p:pic>
        <p:nvPicPr>
          <p:cNvPr id="6" name="Graphic 5" descr="Music notes outline">
            <a:extLst>
              <a:ext uri="{FF2B5EF4-FFF2-40B4-BE49-F238E27FC236}">
                <a16:creationId xmlns:a16="http://schemas.microsoft.com/office/drawing/2014/main" id="{B37778F8-2F2A-E232-2FCE-AF6351DFD1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1484" y="4237260"/>
            <a:ext cx="2444732" cy="2444732"/>
          </a:xfrm>
          <a:prstGeom prst="rect">
            <a:avLst/>
          </a:prstGeom>
        </p:spPr>
      </p:pic>
      <p:sp>
        <p:nvSpPr>
          <p:cNvPr id="4" name="Content Placeholder 11">
            <a:extLst>
              <a:ext uri="{FF2B5EF4-FFF2-40B4-BE49-F238E27FC236}">
                <a16:creationId xmlns:a16="http://schemas.microsoft.com/office/drawing/2014/main" id="{28F700A4-57B6-5A49-7CDF-78D0BAD6B396}"/>
              </a:ext>
            </a:extLst>
          </p:cNvPr>
          <p:cNvSpPr txBox="1">
            <a:spLocks/>
          </p:cNvSpPr>
          <p:nvPr/>
        </p:nvSpPr>
        <p:spPr>
          <a:xfrm>
            <a:off x="667871" y="1478024"/>
            <a:ext cx="4598168" cy="2686593"/>
          </a:xfrm>
          <a:custGeom>
            <a:avLst/>
            <a:gdLst>
              <a:gd name="connsiteX0" fmla="*/ 0 w 4598168"/>
              <a:gd name="connsiteY0" fmla="*/ 0 h 2686593"/>
              <a:gd name="connsiteX1" fmla="*/ 620753 w 4598168"/>
              <a:gd name="connsiteY1" fmla="*/ 0 h 2686593"/>
              <a:gd name="connsiteX2" fmla="*/ 1195524 w 4598168"/>
              <a:gd name="connsiteY2" fmla="*/ 0 h 2686593"/>
              <a:gd name="connsiteX3" fmla="*/ 1816276 w 4598168"/>
              <a:gd name="connsiteY3" fmla="*/ 0 h 2686593"/>
              <a:gd name="connsiteX4" fmla="*/ 2345066 w 4598168"/>
              <a:gd name="connsiteY4" fmla="*/ 0 h 2686593"/>
              <a:gd name="connsiteX5" fmla="*/ 2965818 w 4598168"/>
              <a:gd name="connsiteY5" fmla="*/ 0 h 2686593"/>
              <a:gd name="connsiteX6" fmla="*/ 3402644 w 4598168"/>
              <a:gd name="connsiteY6" fmla="*/ 0 h 2686593"/>
              <a:gd name="connsiteX7" fmla="*/ 3931434 w 4598168"/>
              <a:gd name="connsiteY7" fmla="*/ 0 h 2686593"/>
              <a:gd name="connsiteX8" fmla="*/ 4598168 w 4598168"/>
              <a:gd name="connsiteY8" fmla="*/ 0 h 2686593"/>
              <a:gd name="connsiteX9" fmla="*/ 4598168 w 4598168"/>
              <a:gd name="connsiteY9" fmla="*/ 510453 h 2686593"/>
              <a:gd name="connsiteX10" fmla="*/ 4598168 w 4598168"/>
              <a:gd name="connsiteY10" fmla="*/ 1020905 h 2686593"/>
              <a:gd name="connsiteX11" fmla="*/ 4598168 w 4598168"/>
              <a:gd name="connsiteY11" fmla="*/ 1611956 h 2686593"/>
              <a:gd name="connsiteX12" fmla="*/ 4598168 w 4598168"/>
              <a:gd name="connsiteY12" fmla="*/ 2149274 h 2686593"/>
              <a:gd name="connsiteX13" fmla="*/ 4598168 w 4598168"/>
              <a:gd name="connsiteY13" fmla="*/ 2686593 h 2686593"/>
              <a:gd name="connsiteX14" fmla="*/ 4161342 w 4598168"/>
              <a:gd name="connsiteY14" fmla="*/ 2686593 h 2686593"/>
              <a:gd name="connsiteX15" fmla="*/ 3724516 w 4598168"/>
              <a:gd name="connsiteY15" fmla="*/ 2686593 h 2686593"/>
              <a:gd name="connsiteX16" fmla="*/ 3057782 w 4598168"/>
              <a:gd name="connsiteY16" fmla="*/ 2686593 h 2686593"/>
              <a:gd name="connsiteX17" fmla="*/ 2391047 w 4598168"/>
              <a:gd name="connsiteY17" fmla="*/ 2686593 h 2686593"/>
              <a:gd name="connsiteX18" fmla="*/ 1954221 w 4598168"/>
              <a:gd name="connsiteY18" fmla="*/ 2686593 h 2686593"/>
              <a:gd name="connsiteX19" fmla="*/ 1425432 w 4598168"/>
              <a:gd name="connsiteY19" fmla="*/ 2686593 h 2686593"/>
              <a:gd name="connsiteX20" fmla="*/ 804679 w 4598168"/>
              <a:gd name="connsiteY20" fmla="*/ 2686593 h 2686593"/>
              <a:gd name="connsiteX21" fmla="*/ 0 w 4598168"/>
              <a:gd name="connsiteY21" fmla="*/ 2686593 h 2686593"/>
              <a:gd name="connsiteX22" fmla="*/ 0 w 4598168"/>
              <a:gd name="connsiteY22" fmla="*/ 2203006 h 2686593"/>
              <a:gd name="connsiteX23" fmla="*/ 0 w 4598168"/>
              <a:gd name="connsiteY23" fmla="*/ 1638822 h 2686593"/>
              <a:gd name="connsiteX24" fmla="*/ 0 w 4598168"/>
              <a:gd name="connsiteY24" fmla="*/ 1155235 h 2686593"/>
              <a:gd name="connsiteX25" fmla="*/ 0 w 4598168"/>
              <a:gd name="connsiteY25" fmla="*/ 617916 h 2686593"/>
              <a:gd name="connsiteX26" fmla="*/ 0 w 4598168"/>
              <a:gd name="connsiteY26" fmla="*/ 0 h 2686593"/>
              <a:gd name="connsiteX0" fmla="*/ 0 w 4598168"/>
              <a:gd name="connsiteY0" fmla="*/ 0 h 2686593"/>
              <a:gd name="connsiteX1" fmla="*/ 436826 w 4598168"/>
              <a:gd name="connsiteY1" fmla="*/ 0 h 2686593"/>
              <a:gd name="connsiteX2" fmla="*/ 1057579 w 4598168"/>
              <a:gd name="connsiteY2" fmla="*/ 0 h 2686593"/>
              <a:gd name="connsiteX3" fmla="*/ 1494405 w 4598168"/>
              <a:gd name="connsiteY3" fmla="*/ 0 h 2686593"/>
              <a:gd name="connsiteX4" fmla="*/ 1977212 w 4598168"/>
              <a:gd name="connsiteY4" fmla="*/ 0 h 2686593"/>
              <a:gd name="connsiteX5" fmla="*/ 2460020 w 4598168"/>
              <a:gd name="connsiteY5" fmla="*/ 0 h 2686593"/>
              <a:gd name="connsiteX6" fmla="*/ 3034791 w 4598168"/>
              <a:gd name="connsiteY6" fmla="*/ 0 h 2686593"/>
              <a:gd name="connsiteX7" fmla="*/ 3701525 w 4598168"/>
              <a:gd name="connsiteY7" fmla="*/ 0 h 2686593"/>
              <a:gd name="connsiteX8" fmla="*/ 4598168 w 4598168"/>
              <a:gd name="connsiteY8" fmla="*/ 0 h 2686593"/>
              <a:gd name="connsiteX9" fmla="*/ 4598168 w 4598168"/>
              <a:gd name="connsiteY9" fmla="*/ 564185 h 2686593"/>
              <a:gd name="connsiteX10" fmla="*/ 4598168 w 4598168"/>
              <a:gd name="connsiteY10" fmla="*/ 1128369 h 2686593"/>
              <a:gd name="connsiteX11" fmla="*/ 4598168 w 4598168"/>
              <a:gd name="connsiteY11" fmla="*/ 1611956 h 2686593"/>
              <a:gd name="connsiteX12" fmla="*/ 4598168 w 4598168"/>
              <a:gd name="connsiteY12" fmla="*/ 2149274 h 2686593"/>
              <a:gd name="connsiteX13" fmla="*/ 4598168 w 4598168"/>
              <a:gd name="connsiteY13" fmla="*/ 2686593 h 2686593"/>
              <a:gd name="connsiteX14" fmla="*/ 4115360 w 4598168"/>
              <a:gd name="connsiteY14" fmla="*/ 2686593 h 2686593"/>
              <a:gd name="connsiteX15" fmla="*/ 3494608 w 4598168"/>
              <a:gd name="connsiteY15" fmla="*/ 2686593 h 2686593"/>
              <a:gd name="connsiteX16" fmla="*/ 2827873 w 4598168"/>
              <a:gd name="connsiteY16" fmla="*/ 2686593 h 2686593"/>
              <a:gd name="connsiteX17" fmla="*/ 2207121 w 4598168"/>
              <a:gd name="connsiteY17" fmla="*/ 2686593 h 2686593"/>
              <a:gd name="connsiteX18" fmla="*/ 1632350 w 4598168"/>
              <a:gd name="connsiteY18" fmla="*/ 2686593 h 2686593"/>
              <a:gd name="connsiteX19" fmla="*/ 1103560 w 4598168"/>
              <a:gd name="connsiteY19" fmla="*/ 2686593 h 2686593"/>
              <a:gd name="connsiteX20" fmla="*/ 528789 w 4598168"/>
              <a:gd name="connsiteY20" fmla="*/ 2686593 h 2686593"/>
              <a:gd name="connsiteX21" fmla="*/ 0 w 4598168"/>
              <a:gd name="connsiteY21" fmla="*/ 2686593 h 2686593"/>
              <a:gd name="connsiteX22" fmla="*/ 0 w 4598168"/>
              <a:gd name="connsiteY22" fmla="*/ 2122408 h 2686593"/>
              <a:gd name="connsiteX23" fmla="*/ 0 w 4598168"/>
              <a:gd name="connsiteY23" fmla="*/ 1611956 h 2686593"/>
              <a:gd name="connsiteX24" fmla="*/ 0 w 4598168"/>
              <a:gd name="connsiteY24" fmla="*/ 1155235 h 2686593"/>
              <a:gd name="connsiteX25" fmla="*/ 0 w 4598168"/>
              <a:gd name="connsiteY25" fmla="*/ 698514 h 2686593"/>
              <a:gd name="connsiteX26" fmla="*/ 0 w 4598168"/>
              <a:gd name="connsiteY26"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8168" h="2686593" fill="none" extrusionOk="0">
                <a:moveTo>
                  <a:pt x="0" y="0"/>
                </a:moveTo>
                <a:cubicBezTo>
                  <a:pt x="191226" y="-6444"/>
                  <a:pt x="407210" y="20102"/>
                  <a:pt x="620753" y="0"/>
                </a:cubicBezTo>
                <a:cubicBezTo>
                  <a:pt x="821235" y="-31588"/>
                  <a:pt x="1018328" y="74774"/>
                  <a:pt x="1195524" y="0"/>
                </a:cubicBezTo>
                <a:cubicBezTo>
                  <a:pt x="1376557" y="-46294"/>
                  <a:pt x="1683119" y="16818"/>
                  <a:pt x="1816276" y="0"/>
                </a:cubicBezTo>
                <a:cubicBezTo>
                  <a:pt x="1954232" y="-1501"/>
                  <a:pt x="2148616" y="48338"/>
                  <a:pt x="2345066" y="0"/>
                </a:cubicBezTo>
                <a:cubicBezTo>
                  <a:pt x="2532877" y="-4142"/>
                  <a:pt x="2748788" y="33645"/>
                  <a:pt x="2965818" y="0"/>
                </a:cubicBezTo>
                <a:cubicBezTo>
                  <a:pt x="3183686" y="-29241"/>
                  <a:pt x="3216066" y="4436"/>
                  <a:pt x="3402644" y="0"/>
                </a:cubicBezTo>
                <a:cubicBezTo>
                  <a:pt x="3566544" y="-13368"/>
                  <a:pt x="3688908" y="21547"/>
                  <a:pt x="3931434" y="0"/>
                </a:cubicBezTo>
                <a:cubicBezTo>
                  <a:pt x="4198730" y="-28878"/>
                  <a:pt x="4348173" y="104572"/>
                  <a:pt x="4598168" y="0"/>
                </a:cubicBezTo>
                <a:cubicBezTo>
                  <a:pt x="4605876" y="150951"/>
                  <a:pt x="4536607" y="428368"/>
                  <a:pt x="4598168" y="510453"/>
                </a:cubicBezTo>
                <a:cubicBezTo>
                  <a:pt x="4658646" y="609967"/>
                  <a:pt x="4547635" y="848067"/>
                  <a:pt x="4598168" y="1020905"/>
                </a:cubicBezTo>
                <a:cubicBezTo>
                  <a:pt x="4635116" y="1267423"/>
                  <a:pt x="4512692" y="1384499"/>
                  <a:pt x="4598168" y="1611956"/>
                </a:cubicBezTo>
                <a:cubicBezTo>
                  <a:pt x="4661437" y="1779321"/>
                  <a:pt x="4573534" y="1977362"/>
                  <a:pt x="4598168" y="2149274"/>
                </a:cubicBezTo>
                <a:cubicBezTo>
                  <a:pt x="4639106" y="2282269"/>
                  <a:pt x="4594129" y="2529438"/>
                  <a:pt x="4598168" y="2686593"/>
                </a:cubicBezTo>
                <a:cubicBezTo>
                  <a:pt x="4417292" y="2697690"/>
                  <a:pt x="4332604" y="2674613"/>
                  <a:pt x="4161342" y="2686593"/>
                </a:cubicBezTo>
                <a:cubicBezTo>
                  <a:pt x="4043607" y="2736634"/>
                  <a:pt x="3827260" y="2639575"/>
                  <a:pt x="3724516" y="2686593"/>
                </a:cubicBezTo>
                <a:cubicBezTo>
                  <a:pt x="3570023" y="2692434"/>
                  <a:pt x="3362504" y="2674847"/>
                  <a:pt x="3057782" y="2686593"/>
                </a:cubicBezTo>
                <a:cubicBezTo>
                  <a:pt x="2759579" y="2711820"/>
                  <a:pt x="2561192" y="2600115"/>
                  <a:pt x="2391047" y="2686593"/>
                </a:cubicBezTo>
                <a:cubicBezTo>
                  <a:pt x="2186652" y="2743996"/>
                  <a:pt x="2124069" y="2659865"/>
                  <a:pt x="1954221" y="2686593"/>
                </a:cubicBezTo>
                <a:cubicBezTo>
                  <a:pt x="1814084" y="2709738"/>
                  <a:pt x="1520097" y="2642252"/>
                  <a:pt x="1425432" y="2686593"/>
                </a:cubicBezTo>
                <a:cubicBezTo>
                  <a:pt x="1345924" y="2713295"/>
                  <a:pt x="907023" y="2627305"/>
                  <a:pt x="804679" y="2686593"/>
                </a:cubicBezTo>
                <a:cubicBezTo>
                  <a:pt x="640226" y="2767639"/>
                  <a:pt x="411869" y="2643619"/>
                  <a:pt x="0" y="2686593"/>
                </a:cubicBezTo>
                <a:cubicBezTo>
                  <a:pt x="-69334" y="2492074"/>
                  <a:pt x="30537" y="2333520"/>
                  <a:pt x="0" y="2203006"/>
                </a:cubicBezTo>
                <a:cubicBezTo>
                  <a:pt x="-29192" y="2104093"/>
                  <a:pt x="53672" y="1779570"/>
                  <a:pt x="0" y="1638822"/>
                </a:cubicBezTo>
                <a:cubicBezTo>
                  <a:pt x="-27385" y="1528290"/>
                  <a:pt x="-14918" y="1317679"/>
                  <a:pt x="0" y="1155235"/>
                </a:cubicBezTo>
                <a:cubicBezTo>
                  <a:pt x="17317" y="1041708"/>
                  <a:pt x="32362" y="803150"/>
                  <a:pt x="0" y="617916"/>
                </a:cubicBezTo>
                <a:cubicBezTo>
                  <a:pt x="-31297" y="410994"/>
                  <a:pt x="-3156" y="151459"/>
                  <a:pt x="0" y="0"/>
                </a:cubicBezTo>
                <a:close/>
              </a:path>
              <a:path w="4598168" h="2686593" stroke="0" extrusionOk="0">
                <a:moveTo>
                  <a:pt x="0" y="0"/>
                </a:moveTo>
                <a:cubicBezTo>
                  <a:pt x="154769" y="-17213"/>
                  <a:pt x="335021" y="8022"/>
                  <a:pt x="436826" y="0"/>
                </a:cubicBezTo>
                <a:cubicBezTo>
                  <a:pt x="540866" y="-7829"/>
                  <a:pt x="904705" y="32595"/>
                  <a:pt x="1057579" y="0"/>
                </a:cubicBezTo>
                <a:cubicBezTo>
                  <a:pt x="1223103" y="-1809"/>
                  <a:pt x="1360955" y="15314"/>
                  <a:pt x="1494405" y="0"/>
                </a:cubicBezTo>
                <a:cubicBezTo>
                  <a:pt x="1618678" y="-51042"/>
                  <a:pt x="1769704" y="57596"/>
                  <a:pt x="1977212" y="0"/>
                </a:cubicBezTo>
                <a:cubicBezTo>
                  <a:pt x="2167408" y="-1363"/>
                  <a:pt x="2224274" y="38359"/>
                  <a:pt x="2460020" y="0"/>
                </a:cubicBezTo>
                <a:cubicBezTo>
                  <a:pt x="2689409" y="-10690"/>
                  <a:pt x="2878757" y="-10554"/>
                  <a:pt x="3034791" y="0"/>
                </a:cubicBezTo>
                <a:cubicBezTo>
                  <a:pt x="3183877" y="15711"/>
                  <a:pt x="3435053" y="51733"/>
                  <a:pt x="3701525" y="0"/>
                </a:cubicBezTo>
                <a:cubicBezTo>
                  <a:pt x="3919265" y="-140580"/>
                  <a:pt x="4156468" y="-27445"/>
                  <a:pt x="4598168" y="0"/>
                </a:cubicBezTo>
                <a:cubicBezTo>
                  <a:pt x="4605438" y="276540"/>
                  <a:pt x="4525339" y="294581"/>
                  <a:pt x="4598168" y="564185"/>
                </a:cubicBezTo>
                <a:cubicBezTo>
                  <a:pt x="4662817" y="856735"/>
                  <a:pt x="4538160" y="960218"/>
                  <a:pt x="4598168" y="1128369"/>
                </a:cubicBezTo>
                <a:cubicBezTo>
                  <a:pt x="4654561" y="1331320"/>
                  <a:pt x="4557706" y="1492857"/>
                  <a:pt x="4598168" y="1611956"/>
                </a:cubicBezTo>
                <a:cubicBezTo>
                  <a:pt x="4664449" y="1706124"/>
                  <a:pt x="4554916" y="2004251"/>
                  <a:pt x="4598168" y="2149274"/>
                </a:cubicBezTo>
                <a:cubicBezTo>
                  <a:pt x="4685191" y="2312997"/>
                  <a:pt x="4566530" y="2457128"/>
                  <a:pt x="4598168" y="2686593"/>
                </a:cubicBezTo>
                <a:cubicBezTo>
                  <a:pt x="4470128" y="2751549"/>
                  <a:pt x="4219230" y="2669581"/>
                  <a:pt x="4115360" y="2686593"/>
                </a:cubicBezTo>
                <a:cubicBezTo>
                  <a:pt x="4005138" y="2691235"/>
                  <a:pt x="3632869" y="2649799"/>
                  <a:pt x="3494608" y="2686593"/>
                </a:cubicBezTo>
                <a:cubicBezTo>
                  <a:pt x="3273360" y="2720137"/>
                  <a:pt x="3037594" y="2636552"/>
                  <a:pt x="2827873" y="2686593"/>
                </a:cubicBezTo>
                <a:cubicBezTo>
                  <a:pt x="2603021" y="2745223"/>
                  <a:pt x="2507017" y="2658162"/>
                  <a:pt x="2207121" y="2686593"/>
                </a:cubicBezTo>
                <a:cubicBezTo>
                  <a:pt x="1899693" y="2711438"/>
                  <a:pt x="1910250" y="2650164"/>
                  <a:pt x="1632350" y="2686593"/>
                </a:cubicBezTo>
                <a:cubicBezTo>
                  <a:pt x="1340447" y="2725283"/>
                  <a:pt x="1343255" y="2660346"/>
                  <a:pt x="1103560" y="2686593"/>
                </a:cubicBezTo>
                <a:cubicBezTo>
                  <a:pt x="881999" y="2722803"/>
                  <a:pt x="671587" y="2630087"/>
                  <a:pt x="528789" y="2686593"/>
                </a:cubicBezTo>
                <a:cubicBezTo>
                  <a:pt x="360108" y="2733413"/>
                  <a:pt x="187217" y="2685063"/>
                  <a:pt x="0" y="2686593"/>
                </a:cubicBezTo>
                <a:cubicBezTo>
                  <a:pt x="-392" y="2540718"/>
                  <a:pt x="38274" y="2377743"/>
                  <a:pt x="0" y="2122408"/>
                </a:cubicBezTo>
                <a:cubicBezTo>
                  <a:pt x="-49668" y="1859490"/>
                  <a:pt x="39361" y="1799220"/>
                  <a:pt x="0" y="1611956"/>
                </a:cubicBezTo>
                <a:cubicBezTo>
                  <a:pt x="-28343" y="1408265"/>
                  <a:pt x="-549" y="1264396"/>
                  <a:pt x="0" y="1155235"/>
                </a:cubicBezTo>
                <a:cubicBezTo>
                  <a:pt x="-17171" y="1039923"/>
                  <a:pt x="83143" y="802334"/>
                  <a:pt x="0" y="698514"/>
                </a:cubicBezTo>
                <a:cubicBezTo>
                  <a:pt x="-81078" y="570364"/>
                  <a:pt x="26256" y="339125"/>
                  <a:pt x="0" y="0"/>
                </a:cubicBezTo>
                <a:close/>
              </a:path>
              <a:path w="4598168" h="2686593" fill="none" stroke="0" extrusionOk="0">
                <a:moveTo>
                  <a:pt x="0" y="0"/>
                </a:moveTo>
                <a:cubicBezTo>
                  <a:pt x="219171" y="-14234"/>
                  <a:pt x="426153" y="77598"/>
                  <a:pt x="620753" y="0"/>
                </a:cubicBezTo>
                <a:cubicBezTo>
                  <a:pt x="810599" y="-71311"/>
                  <a:pt x="987779" y="37114"/>
                  <a:pt x="1195524" y="0"/>
                </a:cubicBezTo>
                <a:cubicBezTo>
                  <a:pt x="1390556" y="-63527"/>
                  <a:pt x="1660073" y="21840"/>
                  <a:pt x="1816276" y="0"/>
                </a:cubicBezTo>
                <a:cubicBezTo>
                  <a:pt x="1947596" y="20934"/>
                  <a:pt x="2174574" y="30535"/>
                  <a:pt x="2345066" y="0"/>
                </a:cubicBezTo>
                <a:cubicBezTo>
                  <a:pt x="2514779" y="-110407"/>
                  <a:pt x="2765011" y="16268"/>
                  <a:pt x="2965818" y="0"/>
                </a:cubicBezTo>
                <a:cubicBezTo>
                  <a:pt x="3179789" y="-27253"/>
                  <a:pt x="3220225" y="5830"/>
                  <a:pt x="3402644" y="0"/>
                </a:cubicBezTo>
                <a:cubicBezTo>
                  <a:pt x="3590237" y="5859"/>
                  <a:pt x="3681924" y="31773"/>
                  <a:pt x="3931434" y="0"/>
                </a:cubicBezTo>
                <a:cubicBezTo>
                  <a:pt x="4168916" y="-14662"/>
                  <a:pt x="4405993" y="59365"/>
                  <a:pt x="4598168" y="0"/>
                </a:cubicBezTo>
                <a:cubicBezTo>
                  <a:pt x="4610894" y="146997"/>
                  <a:pt x="4554861" y="385107"/>
                  <a:pt x="4598168" y="510453"/>
                </a:cubicBezTo>
                <a:cubicBezTo>
                  <a:pt x="4694155" y="618472"/>
                  <a:pt x="4542200" y="836887"/>
                  <a:pt x="4598168" y="1020905"/>
                </a:cubicBezTo>
                <a:cubicBezTo>
                  <a:pt x="4656820" y="1231073"/>
                  <a:pt x="4546123" y="1400909"/>
                  <a:pt x="4598168" y="1611956"/>
                </a:cubicBezTo>
                <a:cubicBezTo>
                  <a:pt x="4667087" y="1790148"/>
                  <a:pt x="4567968" y="1997559"/>
                  <a:pt x="4598168" y="2149274"/>
                </a:cubicBezTo>
                <a:cubicBezTo>
                  <a:pt x="4617307" y="2328901"/>
                  <a:pt x="4526726" y="2577095"/>
                  <a:pt x="4598168" y="2686593"/>
                </a:cubicBezTo>
                <a:cubicBezTo>
                  <a:pt x="4414482" y="2724721"/>
                  <a:pt x="4310869" y="2657673"/>
                  <a:pt x="4161342" y="2686593"/>
                </a:cubicBezTo>
                <a:cubicBezTo>
                  <a:pt x="4020055" y="2733709"/>
                  <a:pt x="3864040" y="2652860"/>
                  <a:pt x="3724516" y="2686593"/>
                </a:cubicBezTo>
                <a:cubicBezTo>
                  <a:pt x="3555709" y="2745382"/>
                  <a:pt x="3416060" y="2690459"/>
                  <a:pt x="3057782" y="2686593"/>
                </a:cubicBezTo>
                <a:cubicBezTo>
                  <a:pt x="2738282" y="2722688"/>
                  <a:pt x="2579025" y="2598240"/>
                  <a:pt x="2391047" y="2686593"/>
                </a:cubicBezTo>
                <a:cubicBezTo>
                  <a:pt x="2181721" y="2767382"/>
                  <a:pt x="2114706" y="2676472"/>
                  <a:pt x="1954221" y="2686593"/>
                </a:cubicBezTo>
                <a:cubicBezTo>
                  <a:pt x="1806357" y="2702664"/>
                  <a:pt x="1531795" y="2614336"/>
                  <a:pt x="1425432" y="2686593"/>
                </a:cubicBezTo>
                <a:cubicBezTo>
                  <a:pt x="1306157" y="2727528"/>
                  <a:pt x="928414" y="2676496"/>
                  <a:pt x="804679" y="2686593"/>
                </a:cubicBezTo>
                <a:cubicBezTo>
                  <a:pt x="723088" y="2764182"/>
                  <a:pt x="319440" y="2620308"/>
                  <a:pt x="0" y="2686593"/>
                </a:cubicBezTo>
                <a:cubicBezTo>
                  <a:pt x="-25910" y="2465863"/>
                  <a:pt x="33632" y="2344550"/>
                  <a:pt x="0" y="2203006"/>
                </a:cubicBezTo>
                <a:cubicBezTo>
                  <a:pt x="-38723" y="2065063"/>
                  <a:pt x="76940" y="1745377"/>
                  <a:pt x="0" y="1638822"/>
                </a:cubicBezTo>
                <a:cubicBezTo>
                  <a:pt x="-41169" y="1493332"/>
                  <a:pt x="23301" y="1327732"/>
                  <a:pt x="0" y="1155235"/>
                </a:cubicBezTo>
                <a:cubicBezTo>
                  <a:pt x="-23034" y="982855"/>
                  <a:pt x="61105" y="839646"/>
                  <a:pt x="0" y="617916"/>
                </a:cubicBezTo>
                <a:cubicBezTo>
                  <a:pt x="-66707" y="420723"/>
                  <a:pt x="72551" y="171385"/>
                  <a:pt x="0" y="0"/>
                </a:cubicBezTo>
                <a:close/>
              </a:path>
            </a:pathLst>
          </a:custGeom>
          <a:ln w="57150">
            <a:noFill/>
            <a:extLst>
              <a:ext uri="{C807C97D-BFC1-408E-A445-0C87EB9F89A2}">
                <ask:lineSketchStyleProps xmlns:ask="http://schemas.microsoft.com/office/drawing/2018/sketchyshapes" sd="4095730276">
                  <a:custGeom>
                    <a:avLst/>
                    <a:gdLst>
                      <a:gd name="connsiteX0" fmla="*/ 0 w 4598168"/>
                      <a:gd name="connsiteY0" fmla="*/ 0 h 2686593"/>
                      <a:gd name="connsiteX1" fmla="*/ 620753 w 4598168"/>
                      <a:gd name="connsiteY1" fmla="*/ 0 h 2686593"/>
                      <a:gd name="connsiteX2" fmla="*/ 1195524 w 4598168"/>
                      <a:gd name="connsiteY2" fmla="*/ 0 h 2686593"/>
                      <a:gd name="connsiteX3" fmla="*/ 1816276 w 4598168"/>
                      <a:gd name="connsiteY3" fmla="*/ 0 h 2686593"/>
                      <a:gd name="connsiteX4" fmla="*/ 2345066 w 4598168"/>
                      <a:gd name="connsiteY4" fmla="*/ 0 h 2686593"/>
                      <a:gd name="connsiteX5" fmla="*/ 2965818 w 4598168"/>
                      <a:gd name="connsiteY5" fmla="*/ 0 h 2686593"/>
                      <a:gd name="connsiteX6" fmla="*/ 3402644 w 4598168"/>
                      <a:gd name="connsiteY6" fmla="*/ 0 h 2686593"/>
                      <a:gd name="connsiteX7" fmla="*/ 3931434 w 4598168"/>
                      <a:gd name="connsiteY7" fmla="*/ 0 h 2686593"/>
                      <a:gd name="connsiteX8" fmla="*/ 4598168 w 4598168"/>
                      <a:gd name="connsiteY8" fmla="*/ 0 h 2686593"/>
                      <a:gd name="connsiteX9" fmla="*/ 4598168 w 4598168"/>
                      <a:gd name="connsiteY9" fmla="*/ 510453 h 2686593"/>
                      <a:gd name="connsiteX10" fmla="*/ 4598168 w 4598168"/>
                      <a:gd name="connsiteY10" fmla="*/ 1020905 h 2686593"/>
                      <a:gd name="connsiteX11" fmla="*/ 4598168 w 4598168"/>
                      <a:gd name="connsiteY11" fmla="*/ 1611956 h 2686593"/>
                      <a:gd name="connsiteX12" fmla="*/ 4598168 w 4598168"/>
                      <a:gd name="connsiteY12" fmla="*/ 2149274 h 2686593"/>
                      <a:gd name="connsiteX13" fmla="*/ 4598168 w 4598168"/>
                      <a:gd name="connsiteY13" fmla="*/ 2686593 h 2686593"/>
                      <a:gd name="connsiteX14" fmla="*/ 4161342 w 4598168"/>
                      <a:gd name="connsiteY14" fmla="*/ 2686593 h 2686593"/>
                      <a:gd name="connsiteX15" fmla="*/ 3724516 w 4598168"/>
                      <a:gd name="connsiteY15" fmla="*/ 2686593 h 2686593"/>
                      <a:gd name="connsiteX16" fmla="*/ 3057782 w 4598168"/>
                      <a:gd name="connsiteY16" fmla="*/ 2686593 h 2686593"/>
                      <a:gd name="connsiteX17" fmla="*/ 2391047 w 4598168"/>
                      <a:gd name="connsiteY17" fmla="*/ 2686593 h 2686593"/>
                      <a:gd name="connsiteX18" fmla="*/ 1954221 w 4598168"/>
                      <a:gd name="connsiteY18" fmla="*/ 2686593 h 2686593"/>
                      <a:gd name="connsiteX19" fmla="*/ 1425432 w 4598168"/>
                      <a:gd name="connsiteY19" fmla="*/ 2686593 h 2686593"/>
                      <a:gd name="connsiteX20" fmla="*/ 804679 w 4598168"/>
                      <a:gd name="connsiteY20" fmla="*/ 2686593 h 2686593"/>
                      <a:gd name="connsiteX21" fmla="*/ 0 w 4598168"/>
                      <a:gd name="connsiteY21" fmla="*/ 2686593 h 2686593"/>
                      <a:gd name="connsiteX22" fmla="*/ 0 w 4598168"/>
                      <a:gd name="connsiteY22" fmla="*/ 2203006 h 2686593"/>
                      <a:gd name="connsiteX23" fmla="*/ 0 w 4598168"/>
                      <a:gd name="connsiteY23" fmla="*/ 1638822 h 2686593"/>
                      <a:gd name="connsiteX24" fmla="*/ 0 w 4598168"/>
                      <a:gd name="connsiteY24" fmla="*/ 1155235 h 2686593"/>
                      <a:gd name="connsiteX25" fmla="*/ 0 w 4598168"/>
                      <a:gd name="connsiteY25" fmla="*/ 617916 h 2686593"/>
                      <a:gd name="connsiteX26" fmla="*/ 0 w 4598168"/>
                      <a:gd name="connsiteY26"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8168" h="2686593" fill="none" extrusionOk="0">
                        <a:moveTo>
                          <a:pt x="0" y="0"/>
                        </a:moveTo>
                        <a:cubicBezTo>
                          <a:pt x="181741" y="-21651"/>
                          <a:pt x="431278" y="41432"/>
                          <a:pt x="620753" y="0"/>
                        </a:cubicBezTo>
                        <a:cubicBezTo>
                          <a:pt x="810228" y="-41432"/>
                          <a:pt x="994839" y="52363"/>
                          <a:pt x="1195524" y="0"/>
                        </a:cubicBezTo>
                        <a:cubicBezTo>
                          <a:pt x="1396209" y="-52363"/>
                          <a:pt x="1676386" y="17420"/>
                          <a:pt x="1816276" y="0"/>
                        </a:cubicBezTo>
                        <a:cubicBezTo>
                          <a:pt x="1956166" y="-17420"/>
                          <a:pt x="2192052" y="53931"/>
                          <a:pt x="2345066" y="0"/>
                        </a:cubicBezTo>
                        <a:cubicBezTo>
                          <a:pt x="2498080" y="-53931"/>
                          <a:pt x="2747544" y="22433"/>
                          <a:pt x="2965818" y="0"/>
                        </a:cubicBezTo>
                        <a:cubicBezTo>
                          <a:pt x="3184092" y="-22433"/>
                          <a:pt x="3218482" y="5424"/>
                          <a:pt x="3402644" y="0"/>
                        </a:cubicBezTo>
                        <a:cubicBezTo>
                          <a:pt x="3586806" y="-5424"/>
                          <a:pt x="3672004" y="22157"/>
                          <a:pt x="3931434" y="0"/>
                        </a:cubicBezTo>
                        <a:cubicBezTo>
                          <a:pt x="4190864" y="-22157"/>
                          <a:pt x="4385601" y="57702"/>
                          <a:pt x="4598168" y="0"/>
                        </a:cubicBezTo>
                        <a:cubicBezTo>
                          <a:pt x="4619721" y="134433"/>
                          <a:pt x="4538215" y="402941"/>
                          <a:pt x="4598168" y="510453"/>
                        </a:cubicBezTo>
                        <a:cubicBezTo>
                          <a:pt x="4658121" y="617965"/>
                          <a:pt x="4562707" y="800488"/>
                          <a:pt x="4598168" y="1020905"/>
                        </a:cubicBezTo>
                        <a:cubicBezTo>
                          <a:pt x="4633629" y="1241322"/>
                          <a:pt x="4530872" y="1413060"/>
                          <a:pt x="4598168" y="1611956"/>
                        </a:cubicBezTo>
                        <a:cubicBezTo>
                          <a:pt x="4665464" y="1810852"/>
                          <a:pt x="4568724" y="1980292"/>
                          <a:pt x="4598168" y="2149274"/>
                        </a:cubicBezTo>
                        <a:cubicBezTo>
                          <a:pt x="4627612" y="2318256"/>
                          <a:pt x="4557106" y="2550320"/>
                          <a:pt x="4598168" y="2686593"/>
                        </a:cubicBezTo>
                        <a:cubicBezTo>
                          <a:pt x="4423848" y="2713642"/>
                          <a:pt x="4309883" y="2642261"/>
                          <a:pt x="4161342" y="2686593"/>
                        </a:cubicBezTo>
                        <a:cubicBezTo>
                          <a:pt x="4012801" y="2730925"/>
                          <a:pt x="3862545" y="2642486"/>
                          <a:pt x="3724516" y="2686593"/>
                        </a:cubicBezTo>
                        <a:cubicBezTo>
                          <a:pt x="3586487" y="2730700"/>
                          <a:pt x="3367542" y="2643609"/>
                          <a:pt x="3057782" y="2686593"/>
                        </a:cubicBezTo>
                        <a:cubicBezTo>
                          <a:pt x="2748022" y="2729577"/>
                          <a:pt x="2609649" y="2616713"/>
                          <a:pt x="2391047" y="2686593"/>
                        </a:cubicBezTo>
                        <a:cubicBezTo>
                          <a:pt x="2172446" y="2756473"/>
                          <a:pt x="2115090" y="2673789"/>
                          <a:pt x="1954221" y="2686593"/>
                        </a:cubicBezTo>
                        <a:cubicBezTo>
                          <a:pt x="1793352" y="2699397"/>
                          <a:pt x="1531341" y="2642808"/>
                          <a:pt x="1425432" y="2686593"/>
                        </a:cubicBezTo>
                        <a:cubicBezTo>
                          <a:pt x="1319523" y="2730378"/>
                          <a:pt x="936202" y="2648039"/>
                          <a:pt x="804679" y="2686593"/>
                        </a:cubicBezTo>
                        <a:cubicBezTo>
                          <a:pt x="673156" y="2725147"/>
                          <a:pt x="397267" y="2640711"/>
                          <a:pt x="0" y="2686593"/>
                        </a:cubicBezTo>
                        <a:cubicBezTo>
                          <a:pt x="-35264" y="2485879"/>
                          <a:pt x="38336" y="2337310"/>
                          <a:pt x="0" y="2203006"/>
                        </a:cubicBezTo>
                        <a:cubicBezTo>
                          <a:pt x="-38336" y="2068702"/>
                          <a:pt x="48561" y="1769850"/>
                          <a:pt x="0" y="1638822"/>
                        </a:cubicBezTo>
                        <a:cubicBezTo>
                          <a:pt x="-48561" y="1507794"/>
                          <a:pt x="7092" y="1312493"/>
                          <a:pt x="0" y="1155235"/>
                        </a:cubicBezTo>
                        <a:cubicBezTo>
                          <a:pt x="-7092" y="997977"/>
                          <a:pt x="54655" y="822317"/>
                          <a:pt x="0" y="617916"/>
                        </a:cubicBezTo>
                        <a:cubicBezTo>
                          <a:pt x="-54655" y="413515"/>
                          <a:pt x="26414" y="180235"/>
                          <a:pt x="0" y="0"/>
                        </a:cubicBezTo>
                        <a:close/>
                      </a:path>
                      <a:path w="4598168" h="2686593" stroke="0" extrusionOk="0">
                        <a:moveTo>
                          <a:pt x="0" y="0"/>
                        </a:moveTo>
                        <a:cubicBezTo>
                          <a:pt x="168044" y="-39627"/>
                          <a:pt x="331419" y="11727"/>
                          <a:pt x="436826" y="0"/>
                        </a:cubicBezTo>
                        <a:cubicBezTo>
                          <a:pt x="542233" y="-11727"/>
                          <a:pt x="907974" y="11371"/>
                          <a:pt x="1057579" y="0"/>
                        </a:cubicBezTo>
                        <a:cubicBezTo>
                          <a:pt x="1207184" y="-11371"/>
                          <a:pt x="1373309" y="48758"/>
                          <a:pt x="1494405" y="0"/>
                        </a:cubicBezTo>
                        <a:cubicBezTo>
                          <a:pt x="1615501" y="-48758"/>
                          <a:pt x="1785039" y="23296"/>
                          <a:pt x="1977212" y="0"/>
                        </a:cubicBezTo>
                        <a:cubicBezTo>
                          <a:pt x="2169385" y="-23296"/>
                          <a:pt x="2229062" y="43221"/>
                          <a:pt x="2460020" y="0"/>
                        </a:cubicBezTo>
                        <a:cubicBezTo>
                          <a:pt x="2690978" y="-43221"/>
                          <a:pt x="2863539" y="11993"/>
                          <a:pt x="3034791" y="0"/>
                        </a:cubicBezTo>
                        <a:cubicBezTo>
                          <a:pt x="3206043" y="-11993"/>
                          <a:pt x="3456993" y="73078"/>
                          <a:pt x="3701525" y="0"/>
                        </a:cubicBezTo>
                        <a:cubicBezTo>
                          <a:pt x="3946057" y="-73078"/>
                          <a:pt x="4215595" y="26586"/>
                          <a:pt x="4598168" y="0"/>
                        </a:cubicBezTo>
                        <a:cubicBezTo>
                          <a:pt x="4617705" y="255583"/>
                          <a:pt x="4541808" y="298331"/>
                          <a:pt x="4598168" y="564185"/>
                        </a:cubicBezTo>
                        <a:cubicBezTo>
                          <a:pt x="4654528" y="830039"/>
                          <a:pt x="4534954" y="957452"/>
                          <a:pt x="4598168" y="1128369"/>
                        </a:cubicBezTo>
                        <a:cubicBezTo>
                          <a:pt x="4661382" y="1299286"/>
                          <a:pt x="4556338" y="1500029"/>
                          <a:pt x="4598168" y="1611956"/>
                        </a:cubicBezTo>
                        <a:cubicBezTo>
                          <a:pt x="4639998" y="1723883"/>
                          <a:pt x="4552578" y="1996487"/>
                          <a:pt x="4598168" y="2149274"/>
                        </a:cubicBezTo>
                        <a:cubicBezTo>
                          <a:pt x="4643758" y="2302061"/>
                          <a:pt x="4566515" y="2466286"/>
                          <a:pt x="4598168" y="2686593"/>
                        </a:cubicBezTo>
                        <a:cubicBezTo>
                          <a:pt x="4468572" y="2734735"/>
                          <a:pt x="4229214" y="2673826"/>
                          <a:pt x="4115360" y="2686593"/>
                        </a:cubicBezTo>
                        <a:cubicBezTo>
                          <a:pt x="4001506" y="2699360"/>
                          <a:pt x="3647109" y="2652756"/>
                          <a:pt x="3494608" y="2686593"/>
                        </a:cubicBezTo>
                        <a:cubicBezTo>
                          <a:pt x="3342107" y="2720430"/>
                          <a:pt x="3057247" y="2618602"/>
                          <a:pt x="2827873" y="2686593"/>
                        </a:cubicBezTo>
                        <a:cubicBezTo>
                          <a:pt x="2598500" y="2754584"/>
                          <a:pt x="2511427" y="2669587"/>
                          <a:pt x="2207121" y="2686593"/>
                        </a:cubicBezTo>
                        <a:cubicBezTo>
                          <a:pt x="1902815" y="2703599"/>
                          <a:pt x="1910457" y="2657326"/>
                          <a:pt x="1632350" y="2686593"/>
                        </a:cubicBezTo>
                        <a:cubicBezTo>
                          <a:pt x="1354243" y="2715860"/>
                          <a:pt x="1346051" y="2660053"/>
                          <a:pt x="1103560" y="2686593"/>
                        </a:cubicBezTo>
                        <a:cubicBezTo>
                          <a:pt x="861069" y="2713133"/>
                          <a:pt x="668513" y="2631971"/>
                          <a:pt x="528789" y="2686593"/>
                        </a:cubicBezTo>
                        <a:cubicBezTo>
                          <a:pt x="389065" y="2741215"/>
                          <a:pt x="202703" y="2663347"/>
                          <a:pt x="0" y="2686593"/>
                        </a:cubicBezTo>
                        <a:cubicBezTo>
                          <a:pt x="-146" y="2533773"/>
                          <a:pt x="49353" y="2375439"/>
                          <a:pt x="0" y="2122408"/>
                        </a:cubicBezTo>
                        <a:cubicBezTo>
                          <a:pt x="-49353" y="1869377"/>
                          <a:pt x="34567" y="1792319"/>
                          <a:pt x="0" y="1611956"/>
                        </a:cubicBezTo>
                        <a:cubicBezTo>
                          <a:pt x="-34567" y="1431593"/>
                          <a:pt x="19533" y="1268888"/>
                          <a:pt x="0" y="1155235"/>
                        </a:cubicBezTo>
                        <a:cubicBezTo>
                          <a:pt x="-19533" y="1041582"/>
                          <a:pt x="49467" y="814385"/>
                          <a:pt x="0" y="698514"/>
                        </a:cubicBezTo>
                        <a:cubicBezTo>
                          <a:pt x="-49467" y="582643"/>
                          <a:pt x="73539" y="332879"/>
                          <a:pt x="0" y="0"/>
                        </a:cubicBezTo>
                        <a:close/>
                      </a:path>
                    </a:pathLst>
                  </a:custGeom>
                  <ask:type>
                    <ask:lineSketchScribble/>
                  </ask:type>
                </ask:lineSketchStyleProps>
              </a:ext>
            </a:extLst>
          </a:ln>
        </p:spPr>
        <p:txBody>
          <a:bodyPr lIns="91440" tIns="45720" rIns="91440" bIns="4572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nSpc>
                <a:spcPct val="100000"/>
              </a:lnSpc>
              <a:buClr>
                <a:srgbClr val="44546A"/>
              </a:buClr>
              <a:buNone/>
              <a:defRPr/>
            </a:pPr>
            <a:r>
              <a:rPr lang="en-US" sz="3600" b="1">
                <a:solidFill>
                  <a:srgbClr val="FFC000"/>
                </a:solidFill>
                <a:latin typeface="Calibri"/>
                <a:ea typeface="Calibri"/>
                <a:cs typeface="Calibri"/>
              </a:rPr>
              <a:t>Your favorite song comes on the radio. </a:t>
            </a:r>
            <a:endParaRPr lang="en-US" sz="3600" b="1">
              <a:solidFill>
                <a:srgbClr val="FFC00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buClr>
                <a:srgbClr val="44546A"/>
              </a:buClr>
              <a:buNone/>
              <a:defRPr/>
            </a:pPr>
            <a:r>
              <a:rPr lang="en-US" sz="3600" b="1">
                <a:solidFill>
                  <a:srgbClr val="FFC000"/>
                </a:solidFill>
                <a:latin typeface="Calibri"/>
                <a:ea typeface="Calibri"/>
                <a:cs typeface="Calibri"/>
              </a:rPr>
              <a:t>As a passenger what should you do? </a:t>
            </a:r>
            <a:endParaRPr lang="en-US" sz="36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C1CB1A4-0E8A-45F4-BE2A-FB2DB9F73D7A}"/>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15</a:t>
            </a:r>
            <a:endParaRPr lang="en-US" dirty="0">
              <a:solidFill>
                <a:schemeClr val="bg1"/>
              </a:solidFill>
            </a:endParaRPr>
          </a:p>
        </p:txBody>
      </p:sp>
    </p:spTree>
    <p:extLst>
      <p:ext uri="{BB962C8B-B14F-4D97-AF65-F5344CB8AC3E}">
        <p14:creationId xmlns:p14="http://schemas.microsoft.com/office/powerpoint/2010/main" val="41168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anim calcmode="lin" valueType="num">
                                      <p:cBhvr>
                                        <p:cTn id="8" dur="1500" fill="hold"/>
                                        <p:tgtEl>
                                          <p:spTgt spid="6"/>
                                        </p:tgtEl>
                                        <p:attrNameLst>
                                          <p:attrName>ppt_x</p:attrName>
                                        </p:attrNameLst>
                                      </p:cBhvr>
                                      <p:tavLst>
                                        <p:tav tm="0">
                                          <p:val>
                                            <p:strVal val="#ppt_x"/>
                                          </p:val>
                                        </p:tav>
                                        <p:tav tm="100000">
                                          <p:val>
                                            <p:strVal val="#ppt_x"/>
                                          </p:val>
                                        </p:tav>
                                      </p:tavLst>
                                    </p:anim>
                                    <p:anim calcmode="lin" valueType="num">
                                      <p:cBhvr>
                                        <p:cTn id="9"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1">
            <a:extLst>
              <a:ext uri="{FF2B5EF4-FFF2-40B4-BE49-F238E27FC236}">
                <a16:creationId xmlns:a16="http://schemas.microsoft.com/office/drawing/2014/main" id="{5ECE1435-B985-4A53-B730-57BD881EAB49}"/>
              </a:ext>
            </a:extLst>
          </p:cNvPr>
          <p:cNvSpPr txBox="1">
            <a:spLocks/>
          </p:cNvSpPr>
          <p:nvPr/>
        </p:nvSpPr>
        <p:spPr>
          <a:xfrm>
            <a:off x="624782" y="1920681"/>
            <a:ext cx="8057223" cy="2686593"/>
          </a:xfrm>
          <a:custGeom>
            <a:avLst/>
            <a:gdLst>
              <a:gd name="connsiteX0" fmla="*/ 0 w 8057223"/>
              <a:gd name="connsiteY0" fmla="*/ 0 h 2686593"/>
              <a:gd name="connsiteX1" fmla="*/ 414371 w 8057223"/>
              <a:gd name="connsiteY1" fmla="*/ 0 h 2686593"/>
              <a:gd name="connsiteX2" fmla="*/ 1151032 w 8057223"/>
              <a:gd name="connsiteY2" fmla="*/ 0 h 2686593"/>
              <a:gd name="connsiteX3" fmla="*/ 1565403 w 8057223"/>
              <a:gd name="connsiteY3" fmla="*/ 0 h 2686593"/>
              <a:gd name="connsiteX4" fmla="*/ 2302064 w 8057223"/>
              <a:gd name="connsiteY4" fmla="*/ 0 h 2686593"/>
              <a:gd name="connsiteX5" fmla="*/ 2716435 w 8057223"/>
              <a:gd name="connsiteY5" fmla="*/ 0 h 2686593"/>
              <a:gd name="connsiteX6" fmla="*/ 3453096 w 8057223"/>
              <a:gd name="connsiteY6" fmla="*/ 0 h 2686593"/>
              <a:gd name="connsiteX7" fmla="*/ 3867467 w 8057223"/>
              <a:gd name="connsiteY7" fmla="*/ 0 h 2686593"/>
              <a:gd name="connsiteX8" fmla="*/ 4281839 w 8057223"/>
              <a:gd name="connsiteY8" fmla="*/ 0 h 2686593"/>
              <a:gd name="connsiteX9" fmla="*/ 4776782 w 8057223"/>
              <a:gd name="connsiteY9" fmla="*/ 0 h 2686593"/>
              <a:gd name="connsiteX10" fmla="*/ 5110581 w 8057223"/>
              <a:gd name="connsiteY10" fmla="*/ 0 h 2686593"/>
              <a:gd name="connsiteX11" fmla="*/ 5766670 w 8057223"/>
              <a:gd name="connsiteY11" fmla="*/ 0 h 2686593"/>
              <a:gd name="connsiteX12" fmla="*/ 6181041 w 8057223"/>
              <a:gd name="connsiteY12" fmla="*/ 0 h 2686593"/>
              <a:gd name="connsiteX13" fmla="*/ 6756557 w 8057223"/>
              <a:gd name="connsiteY13" fmla="*/ 0 h 2686593"/>
              <a:gd name="connsiteX14" fmla="*/ 7493217 w 8057223"/>
              <a:gd name="connsiteY14" fmla="*/ 0 h 2686593"/>
              <a:gd name="connsiteX15" fmla="*/ 8057223 w 8057223"/>
              <a:gd name="connsiteY15" fmla="*/ 0 h 2686593"/>
              <a:gd name="connsiteX16" fmla="*/ 8057223 w 8057223"/>
              <a:gd name="connsiteY16" fmla="*/ 537319 h 2686593"/>
              <a:gd name="connsiteX17" fmla="*/ 8057223 w 8057223"/>
              <a:gd name="connsiteY17" fmla="*/ 1101503 h 2686593"/>
              <a:gd name="connsiteX18" fmla="*/ 8057223 w 8057223"/>
              <a:gd name="connsiteY18" fmla="*/ 1692554 h 2686593"/>
              <a:gd name="connsiteX19" fmla="*/ 8057223 w 8057223"/>
              <a:gd name="connsiteY19" fmla="*/ 2686593 h 2686593"/>
              <a:gd name="connsiteX20" fmla="*/ 7723424 w 8057223"/>
              <a:gd name="connsiteY20" fmla="*/ 2686593 h 2686593"/>
              <a:gd name="connsiteX21" fmla="*/ 7228480 w 8057223"/>
              <a:gd name="connsiteY21" fmla="*/ 2686593 h 2686593"/>
              <a:gd name="connsiteX22" fmla="*/ 6733536 w 8057223"/>
              <a:gd name="connsiteY22" fmla="*/ 2686593 h 2686593"/>
              <a:gd name="connsiteX23" fmla="*/ 6158020 w 8057223"/>
              <a:gd name="connsiteY23" fmla="*/ 2686593 h 2686593"/>
              <a:gd name="connsiteX24" fmla="*/ 5582505 w 8057223"/>
              <a:gd name="connsiteY24" fmla="*/ 2686593 h 2686593"/>
              <a:gd name="connsiteX25" fmla="*/ 5168133 w 8057223"/>
              <a:gd name="connsiteY25" fmla="*/ 2686593 h 2686593"/>
              <a:gd name="connsiteX26" fmla="*/ 4431473 w 8057223"/>
              <a:gd name="connsiteY26" fmla="*/ 2686593 h 2686593"/>
              <a:gd name="connsiteX27" fmla="*/ 4017101 w 8057223"/>
              <a:gd name="connsiteY27" fmla="*/ 2686593 h 2686593"/>
              <a:gd name="connsiteX28" fmla="*/ 3361013 w 8057223"/>
              <a:gd name="connsiteY28" fmla="*/ 2686593 h 2686593"/>
              <a:gd name="connsiteX29" fmla="*/ 2785497 w 8057223"/>
              <a:gd name="connsiteY29" fmla="*/ 2686593 h 2686593"/>
              <a:gd name="connsiteX30" fmla="*/ 2290553 w 8057223"/>
              <a:gd name="connsiteY30" fmla="*/ 2686593 h 2686593"/>
              <a:gd name="connsiteX31" fmla="*/ 1956754 w 8057223"/>
              <a:gd name="connsiteY31" fmla="*/ 2686593 h 2686593"/>
              <a:gd name="connsiteX32" fmla="*/ 1542383 w 8057223"/>
              <a:gd name="connsiteY32" fmla="*/ 2686593 h 2686593"/>
              <a:gd name="connsiteX33" fmla="*/ 886295 w 8057223"/>
              <a:gd name="connsiteY33" fmla="*/ 2686593 h 2686593"/>
              <a:gd name="connsiteX34" fmla="*/ 0 w 8057223"/>
              <a:gd name="connsiteY34" fmla="*/ 2686593 h 2686593"/>
              <a:gd name="connsiteX35" fmla="*/ 0 w 8057223"/>
              <a:gd name="connsiteY35" fmla="*/ 2149274 h 2686593"/>
              <a:gd name="connsiteX36" fmla="*/ 0 w 8057223"/>
              <a:gd name="connsiteY36" fmla="*/ 1665688 h 2686593"/>
              <a:gd name="connsiteX37" fmla="*/ 0 w 8057223"/>
              <a:gd name="connsiteY37" fmla="*/ 1155235 h 2686593"/>
              <a:gd name="connsiteX38" fmla="*/ 0 w 8057223"/>
              <a:gd name="connsiteY38" fmla="*/ 591050 h 2686593"/>
              <a:gd name="connsiteX39" fmla="*/ 0 w 8057223"/>
              <a:gd name="connsiteY39"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057223" h="2686593" fill="none" extrusionOk="0">
                <a:moveTo>
                  <a:pt x="0" y="0"/>
                </a:moveTo>
                <a:cubicBezTo>
                  <a:pt x="195386" y="-18149"/>
                  <a:pt x="234925" y="16374"/>
                  <a:pt x="414371" y="0"/>
                </a:cubicBezTo>
                <a:cubicBezTo>
                  <a:pt x="593817" y="-16374"/>
                  <a:pt x="905721" y="70685"/>
                  <a:pt x="1151032" y="0"/>
                </a:cubicBezTo>
                <a:cubicBezTo>
                  <a:pt x="1396343" y="-70685"/>
                  <a:pt x="1434636" y="17346"/>
                  <a:pt x="1565403" y="0"/>
                </a:cubicBezTo>
                <a:cubicBezTo>
                  <a:pt x="1696170" y="-17346"/>
                  <a:pt x="1997603" y="81044"/>
                  <a:pt x="2302064" y="0"/>
                </a:cubicBezTo>
                <a:cubicBezTo>
                  <a:pt x="2606525" y="-81044"/>
                  <a:pt x="2566870" y="8049"/>
                  <a:pt x="2716435" y="0"/>
                </a:cubicBezTo>
                <a:cubicBezTo>
                  <a:pt x="2866000" y="-8049"/>
                  <a:pt x="3271293" y="71192"/>
                  <a:pt x="3453096" y="0"/>
                </a:cubicBezTo>
                <a:cubicBezTo>
                  <a:pt x="3634899" y="-71192"/>
                  <a:pt x="3687926" y="35190"/>
                  <a:pt x="3867467" y="0"/>
                </a:cubicBezTo>
                <a:cubicBezTo>
                  <a:pt x="4047008" y="-35190"/>
                  <a:pt x="4157686" y="37337"/>
                  <a:pt x="4281839" y="0"/>
                </a:cubicBezTo>
                <a:cubicBezTo>
                  <a:pt x="4405992" y="-37337"/>
                  <a:pt x="4572037" y="58065"/>
                  <a:pt x="4776782" y="0"/>
                </a:cubicBezTo>
                <a:cubicBezTo>
                  <a:pt x="4981527" y="-58065"/>
                  <a:pt x="4963005" y="12818"/>
                  <a:pt x="5110581" y="0"/>
                </a:cubicBezTo>
                <a:cubicBezTo>
                  <a:pt x="5258157" y="-12818"/>
                  <a:pt x="5594128" y="51764"/>
                  <a:pt x="5766670" y="0"/>
                </a:cubicBezTo>
                <a:cubicBezTo>
                  <a:pt x="5939212" y="-51764"/>
                  <a:pt x="6030315" y="44912"/>
                  <a:pt x="6181041" y="0"/>
                </a:cubicBezTo>
                <a:cubicBezTo>
                  <a:pt x="6331767" y="-44912"/>
                  <a:pt x="6509371" y="66111"/>
                  <a:pt x="6756557" y="0"/>
                </a:cubicBezTo>
                <a:cubicBezTo>
                  <a:pt x="7003743" y="-66111"/>
                  <a:pt x="7178122" y="16087"/>
                  <a:pt x="7493217" y="0"/>
                </a:cubicBezTo>
                <a:cubicBezTo>
                  <a:pt x="7808312" y="-16087"/>
                  <a:pt x="7880232" y="32802"/>
                  <a:pt x="8057223" y="0"/>
                </a:cubicBezTo>
                <a:cubicBezTo>
                  <a:pt x="8094180" y="229024"/>
                  <a:pt x="7998033" y="425795"/>
                  <a:pt x="8057223" y="537319"/>
                </a:cubicBezTo>
                <a:cubicBezTo>
                  <a:pt x="8116413" y="648843"/>
                  <a:pt x="8025373" y="843730"/>
                  <a:pt x="8057223" y="1101503"/>
                </a:cubicBezTo>
                <a:cubicBezTo>
                  <a:pt x="8089073" y="1359276"/>
                  <a:pt x="8010918" y="1482387"/>
                  <a:pt x="8057223" y="1692554"/>
                </a:cubicBezTo>
                <a:cubicBezTo>
                  <a:pt x="8103528" y="1902721"/>
                  <a:pt x="8046984" y="2380058"/>
                  <a:pt x="8057223" y="2686593"/>
                </a:cubicBezTo>
                <a:cubicBezTo>
                  <a:pt x="7914039" y="2687694"/>
                  <a:pt x="7836151" y="2665496"/>
                  <a:pt x="7723424" y="2686593"/>
                </a:cubicBezTo>
                <a:cubicBezTo>
                  <a:pt x="7610697" y="2707690"/>
                  <a:pt x="7460024" y="2656655"/>
                  <a:pt x="7228480" y="2686593"/>
                </a:cubicBezTo>
                <a:cubicBezTo>
                  <a:pt x="6996936" y="2716531"/>
                  <a:pt x="6948316" y="2684215"/>
                  <a:pt x="6733536" y="2686593"/>
                </a:cubicBezTo>
                <a:cubicBezTo>
                  <a:pt x="6518756" y="2688971"/>
                  <a:pt x="6278230" y="2652668"/>
                  <a:pt x="6158020" y="2686593"/>
                </a:cubicBezTo>
                <a:cubicBezTo>
                  <a:pt x="6037810" y="2720518"/>
                  <a:pt x="5705256" y="2669729"/>
                  <a:pt x="5582505" y="2686593"/>
                </a:cubicBezTo>
                <a:cubicBezTo>
                  <a:pt x="5459755" y="2703457"/>
                  <a:pt x="5284901" y="2640299"/>
                  <a:pt x="5168133" y="2686593"/>
                </a:cubicBezTo>
                <a:cubicBezTo>
                  <a:pt x="5051365" y="2732887"/>
                  <a:pt x="4613854" y="2631803"/>
                  <a:pt x="4431473" y="2686593"/>
                </a:cubicBezTo>
                <a:cubicBezTo>
                  <a:pt x="4249092" y="2741383"/>
                  <a:pt x="4159381" y="2669010"/>
                  <a:pt x="4017101" y="2686593"/>
                </a:cubicBezTo>
                <a:cubicBezTo>
                  <a:pt x="3874821" y="2704176"/>
                  <a:pt x="3591651" y="2619205"/>
                  <a:pt x="3361013" y="2686593"/>
                </a:cubicBezTo>
                <a:cubicBezTo>
                  <a:pt x="3130375" y="2753981"/>
                  <a:pt x="2925642" y="2632068"/>
                  <a:pt x="2785497" y="2686593"/>
                </a:cubicBezTo>
                <a:cubicBezTo>
                  <a:pt x="2645352" y="2741118"/>
                  <a:pt x="2458186" y="2675447"/>
                  <a:pt x="2290553" y="2686593"/>
                </a:cubicBezTo>
                <a:cubicBezTo>
                  <a:pt x="2122920" y="2697739"/>
                  <a:pt x="2071674" y="2659836"/>
                  <a:pt x="1956754" y="2686593"/>
                </a:cubicBezTo>
                <a:cubicBezTo>
                  <a:pt x="1841834" y="2713350"/>
                  <a:pt x="1741755" y="2666744"/>
                  <a:pt x="1542383" y="2686593"/>
                </a:cubicBezTo>
                <a:cubicBezTo>
                  <a:pt x="1343011" y="2706442"/>
                  <a:pt x="1126789" y="2679064"/>
                  <a:pt x="886295" y="2686593"/>
                </a:cubicBezTo>
                <a:cubicBezTo>
                  <a:pt x="645801" y="2694122"/>
                  <a:pt x="418320" y="2584406"/>
                  <a:pt x="0" y="2686593"/>
                </a:cubicBezTo>
                <a:cubicBezTo>
                  <a:pt x="-50111" y="2464372"/>
                  <a:pt x="44429" y="2261911"/>
                  <a:pt x="0" y="2149274"/>
                </a:cubicBezTo>
                <a:cubicBezTo>
                  <a:pt x="-44429" y="2036637"/>
                  <a:pt x="2579" y="1890409"/>
                  <a:pt x="0" y="1665688"/>
                </a:cubicBezTo>
                <a:cubicBezTo>
                  <a:pt x="-2579" y="1440967"/>
                  <a:pt x="40528" y="1312489"/>
                  <a:pt x="0" y="1155235"/>
                </a:cubicBezTo>
                <a:cubicBezTo>
                  <a:pt x="-40528" y="997981"/>
                  <a:pt x="66901" y="712481"/>
                  <a:pt x="0" y="591050"/>
                </a:cubicBezTo>
                <a:cubicBezTo>
                  <a:pt x="-66901" y="469619"/>
                  <a:pt x="627" y="189875"/>
                  <a:pt x="0" y="0"/>
                </a:cubicBezTo>
                <a:close/>
              </a:path>
              <a:path w="8057223" h="2686593" stroke="0" extrusionOk="0">
                <a:moveTo>
                  <a:pt x="0" y="0"/>
                </a:moveTo>
                <a:cubicBezTo>
                  <a:pt x="145110" y="-12864"/>
                  <a:pt x="241491" y="27067"/>
                  <a:pt x="333799" y="0"/>
                </a:cubicBezTo>
                <a:cubicBezTo>
                  <a:pt x="426107" y="-27067"/>
                  <a:pt x="853190" y="62699"/>
                  <a:pt x="989887" y="0"/>
                </a:cubicBezTo>
                <a:cubicBezTo>
                  <a:pt x="1126584" y="-62699"/>
                  <a:pt x="1198408" y="17741"/>
                  <a:pt x="1323687" y="0"/>
                </a:cubicBezTo>
                <a:cubicBezTo>
                  <a:pt x="1448966" y="-17741"/>
                  <a:pt x="1616660" y="18943"/>
                  <a:pt x="1738058" y="0"/>
                </a:cubicBezTo>
                <a:cubicBezTo>
                  <a:pt x="1859456" y="-18943"/>
                  <a:pt x="1952922" y="10537"/>
                  <a:pt x="2152430" y="0"/>
                </a:cubicBezTo>
                <a:cubicBezTo>
                  <a:pt x="2351938" y="-10537"/>
                  <a:pt x="2608532" y="37281"/>
                  <a:pt x="2727946" y="0"/>
                </a:cubicBezTo>
                <a:cubicBezTo>
                  <a:pt x="2847360" y="-37281"/>
                  <a:pt x="3189871" y="87635"/>
                  <a:pt x="3464606" y="0"/>
                </a:cubicBezTo>
                <a:cubicBezTo>
                  <a:pt x="3739341" y="-87635"/>
                  <a:pt x="3657669" y="24080"/>
                  <a:pt x="3798405" y="0"/>
                </a:cubicBezTo>
                <a:cubicBezTo>
                  <a:pt x="3939141" y="-24080"/>
                  <a:pt x="4171187" y="59853"/>
                  <a:pt x="4454493" y="0"/>
                </a:cubicBezTo>
                <a:cubicBezTo>
                  <a:pt x="4737799" y="-59853"/>
                  <a:pt x="4843558" y="38581"/>
                  <a:pt x="4949437" y="0"/>
                </a:cubicBezTo>
                <a:cubicBezTo>
                  <a:pt x="5055316" y="-38581"/>
                  <a:pt x="5301766" y="17518"/>
                  <a:pt x="5444381" y="0"/>
                </a:cubicBezTo>
                <a:cubicBezTo>
                  <a:pt x="5586996" y="-17518"/>
                  <a:pt x="5725575" y="45569"/>
                  <a:pt x="5858752" y="0"/>
                </a:cubicBezTo>
                <a:cubicBezTo>
                  <a:pt x="5991929" y="-45569"/>
                  <a:pt x="6169469" y="45212"/>
                  <a:pt x="6434268" y="0"/>
                </a:cubicBezTo>
                <a:cubicBezTo>
                  <a:pt x="6699067" y="-45212"/>
                  <a:pt x="6620285" y="32689"/>
                  <a:pt x="6768067" y="0"/>
                </a:cubicBezTo>
                <a:cubicBezTo>
                  <a:pt x="6915849" y="-32689"/>
                  <a:pt x="7071999" y="2472"/>
                  <a:pt x="7263011" y="0"/>
                </a:cubicBezTo>
                <a:cubicBezTo>
                  <a:pt x="7454023" y="-2472"/>
                  <a:pt x="7691095" y="35900"/>
                  <a:pt x="8057223" y="0"/>
                </a:cubicBezTo>
                <a:cubicBezTo>
                  <a:pt x="8102076" y="192308"/>
                  <a:pt x="8040443" y="263712"/>
                  <a:pt x="8057223" y="456721"/>
                </a:cubicBezTo>
                <a:cubicBezTo>
                  <a:pt x="8074003" y="649730"/>
                  <a:pt x="8033355" y="785521"/>
                  <a:pt x="8057223" y="940308"/>
                </a:cubicBezTo>
                <a:cubicBezTo>
                  <a:pt x="8081091" y="1095095"/>
                  <a:pt x="8024932" y="1294895"/>
                  <a:pt x="8057223" y="1477626"/>
                </a:cubicBezTo>
                <a:cubicBezTo>
                  <a:pt x="8089514" y="1660357"/>
                  <a:pt x="8019338" y="1818218"/>
                  <a:pt x="8057223" y="1934347"/>
                </a:cubicBezTo>
                <a:cubicBezTo>
                  <a:pt x="8095108" y="2050476"/>
                  <a:pt x="7976428" y="2314293"/>
                  <a:pt x="8057223" y="2686593"/>
                </a:cubicBezTo>
                <a:cubicBezTo>
                  <a:pt x="7925413" y="2697776"/>
                  <a:pt x="7640144" y="2672437"/>
                  <a:pt x="7401135" y="2686593"/>
                </a:cubicBezTo>
                <a:cubicBezTo>
                  <a:pt x="7162126" y="2700749"/>
                  <a:pt x="7064289" y="2682139"/>
                  <a:pt x="6906191" y="2686593"/>
                </a:cubicBezTo>
                <a:cubicBezTo>
                  <a:pt x="6748093" y="2691047"/>
                  <a:pt x="6543612" y="2633715"/>
                  <a:pt x="6411247" y="2686593"/>
                </a:cubicBezTo>
                <a:cubicBezTo>
                  <a:pt x="6278882" y="2739471"/>
                  <a:pt x="5858570" y="2678873"/>
                  <a:pt x="5674587" y="2686593"/>
                </a:cubicBezTo>
                <a:cubicBezTo>
                  <a:pt x="5490604" y="2694313"/>
                  <a:pt x="5178211" y="2658712"/>
                  <a:pt x="5018499" y="2686593"/>
                </a:cubicBezTo>
                <a:cubicBezTo>
                  <a:pt x="4858787" y="2714474"/>
                  <a:pt x="4724038" y="2656494"/>
                  <a:pt x="4604127" y="2686593"/>
                </a:cubicBezTo>
                <a:cubicBezTo>
                  <a:pt x="4484216" y="2716692"/>
                  <a:pt x="4223405" y="2633521"/>
                  <a:pt x="3867467" y="2686593"/>
                </a:cubicBezTo>
                <a:cubicBezTo>
                  <a:pt x="3511529" y="2739665"/>
                  <a:pt x="3573964" y="2657461"/>
                  <a:pt x="3453096" y="2686593"/>
                </a:cubicBezTo>
                <a:cubicBezTo>
                  <a:pt x="3332228" y="2715725"/>
                  <a:pt x="3093222" y="2625709"/>
                  <a:pt x="2797007" y="2686593"/>
                </a:cubicBezTo>
                <a:cubicBezTo>
                  <a:pt x="2500792" y="2747477"/>
                  <a:pt x="2563690" y="2678308"/>
                  <a:pt x="2463208" y="2686593"/>
                </a:cubicBezTo>
                <a:cubicBezTo>
                  <a:pt x="2362726" y="2694878"/>
                  <a:pt x="2196482" y="2675967"/>
                  <a:pt x="1968264" y="2686593"/>
                </a:cubicBezTo>
                <a:cubicBezTo>
                  <a:pt x="1740046" y="2697219"/>
                  <a:pt x="1574959" y="2630382"/>
                  <a:pt x="1312176" y="2686593"/>
                </a:cubicBezTo>
                <a:cubicBezTo>
                  <a:pt x="1049393" y="2742804"/>
                  <a:pt x="818825" y="2605064"/>
                  <a:pt x="575516" y="2686593"/>
                </a:cubicBezTo>
                <a:cubicBezTo>
                  <a:pt x="332207" y="2768122"/>
                  <a:pt x="162008" y="2658774"/>
                  <a:pt x="0" y="2686593"/>
                </a:cubicBezTo>
                <a:cubicBezTo>
                  <a:pt x="-20717" y="2521996"/>
                  <a:pt x="23756" y="2398779"/>
                  <a:pt x="0" y="2203006"/>
                </a:cubicBezTo>
                <a:cubicBezTo>
                  <a:pt x="-23756" y="2007233"/>
                  <a:pt x="15027" y="1856521"/>
                  <a:pt x="0" y="1692554"/>
                </a:cubicBezTo>
                <a:cubicBezTo>
                  <a:pt x="-15027" y="1528587"/>
                  <a:pt x="37684" y="1264277"/>
                  <a:pt x="0" y="1128369"/>
                </a:cubicBezTo>
                <a:cubicBezTo>
                  <a:pt x="-37684" y="992462"/>
                  <a:pt x="49867" y="824179"/>
                  <a:pt x="0" y="671648"/>
                </a:cubicBezTo>
                <a:cubicBezTo>
                  <a:pt x="-49867" y="519117"/>
                  <a:pt x="56767" y="310703"/>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Buckle Up </a:t>
            </a:r>
          </a:p>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Stay in Your Seat</a:t>
            </a:r>
          </a:p>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Speak Up if You Feel Unsafe</a:t>
            </a:r>
          </a:p>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Don’t Distract the Driver </a:t>
            </a:r>
          </a:p>
        </p:txBody>
      </p:sp>
      <p:sp>
        <p:nvSpPr>
          <p:cNvPr id="4" name="TextBox 3">
            <a:extLst>
              <a:ext uri="{FF2B5EF4-FFF2-40B4-BE49-F238E27FC236}">
                <a16:creationId xmlns:a16="http://schemas.microsoft.com/office/drawing/2014/main" id="{2406F018-DB84-8854-7624-16907CBC1129}"/>
              </a:ext>
            </a:extLst>
          </p:cNvPr>
          <p:cNvSpPr txBox="1"/>
          <p:nvPr/>
        </p:nvSpPr>
        <p:spPr>
          <a:xfrm>
            <a:off x="1287710" y="204424"/>
            <a:ext cx="9616577" cy="166199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Use Your </a:t>
            </a:r>
            <a:r>
              <a:rPr kumimoji="0" lang="en-US" sz="54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Passenger Power </a:t>
            </a: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To Keep Everyone in the Car Safe!</a:t>
            </a:r>
          </a:p>
        </p:txBody>
      </p:sp>
      <p:sp>
        <p:nvSpPr>
          <p:cNvPr id="5" name="Content Placeholder 11">
            <a:extLst>
              <a:ext uri="{FF2B5EF4-FFF2-40B4-BE49-F238E27FC236}">
                <a16:creationId xmlns:a16="http://schemas.microsoft.com/office/drawing/2014/main" id="{CF1E0E5D-9ADD-B4E2-8AEE-DBA0514706F0}"/>
              </a:ext>
            </a:extLst>
          </p:cNvPr>
          <p:cNvSpPr txBox="1">
            <a:spLocks/>
          </p:cNvSpPr>
          <p:nvPr/>
        </p:nvSpPr>
        <p:spPr>
          <a:xfrm>
            <a:off x="2846897" y="5293869"/>
            <a:ext cx="6498204" cy="1029201"/>
          </a:xfrm>
          <a:custGeom>
            <a:avLst/>
            <a:gdLst>
              <a:gd name="connsiteX0" fmla="*/ 0 w 6498204"/>
              <a:gd name="connsiteY0" fmla="*/ 0 h 1029201"/>
              <a:gd name="connsiteX1" fmla="*/ 460782 w 6498204"/>
              <a:gd name="connsiteY1" fmla="*/ 0 h 1029201"/>
              <a:gd name="connsiteX2" fmla="*/ 1116510 w 6498204"/>
              <a:gd name="connsiteY2" fmla="*/ 0 h 1029201"/>
              <a:gd name="connsiteX3" fmla="*/ 1642273 w 6498204"/>
              <a:gd name="connsiteY3" fmla="*/ 0 h 1029201"/>
              <a:gd name="connsiteX4" fmla="*/ 2298001 w 6498204"/>
              <a:gd name="connsiteY4" fmla="*/ 0 h 1029201"/>
              <a:gd name="connsiteX5" fmla="*/ 2693801 w 6498204"/>
              <a:gd name="connsiteY5" fmla="*/ 0 h 1029201"/>
              <a:gd name="connsiteX6" fmla="*/ 3219565 w 6498204"/>
              <a:gd name="connsiteY6" fmla="*/ 0 h 1029201"/>
              <a:gd name="connsiteX7" fmla="*/ 3745328 w 6498204"/>
              <a:gd name="connsiteY7" fmla="*/ 0 h 1029201"/>
              <a:gd name="connsiteX8" fmla="*/ 4271092 w 6498204"/>
              <a:gd name="connsiteY8" fmla="*/ 0 h 1029201"/>
              <a:gd name="connsiteX9" fmla="*/ 4991802 w 6498204"/>
              <a:gd name="connsiteY9" fmla="*/ 0 h 1029201"/>
              <a:gd name="connsiteX10" fmla="*/ 5387602 w 6498204"/>
              <a:gd name="connsiteY10" fmla="*/ 0 h 1029201"/>
              <a:gd name="connsiteX11" fmla="*/ 6498204 w 6498204"/>
              <a:gd name="connsiteY11" fmla="*/ 0 h 1029201"/>
              <a:gd name="connsiteX12" fmla="*/ 6498204 w 6498204"/>
              <a:gd name="connsiteY12" fmla="*/ 494016 h 1029201"/>
              <a:gd name="connsiteX13" fmla="*/ 6498204 w 6498204"/>
              <a:gd name="connsiteY13" fmla="*/ 1029201 h 1029201"/>
              <a:gd name="connsiteX14" fmla="*/ 5777494 w 6498204"/>
              <a:gd name="connsiteY14" fmla="*/ 1029201 h 1029201"/>
              <a:gd name="connsiteX15" fmla="*/ 5056784 w 6498204"/>
              <a:gd name="connsiteY15" fmla="*/ 1029201 h 1029201"/>
              <a:gd name="connsiteX16" fmla="*/ 4336074 w 6498204"/>
              <a:gd name="connsiteY16" fmla="*/ 1029201 h 1029201"/>
              <a:gd name="connsiteX17" fmla="*/ 3940275 w 6498204"/>
              <a:gd name="connsiteY17" fmla="*/ 1029201 h 1029201"/>
              <a:gd name="connsiteX18" fmla="*/ 3414511 w 6498204"/>
              <a:gd name="connsiteY18" fmla="*/ 1029201 h 1029201"/>
              <a:gd name="connsiteX19" fmla="*/ 2758783 w 6498204"/>
              <a:gd name="connsiteY19" fmla="*/ 1029201 h 1029201"/>
              <a:gd name="connsiteX20" fmla="*/ 2038073 w 6498204"/>
              <a:gd name="connsiteY20" fmla="*/ 1029201 h 1029201"/>
              <a:gd name="connsiteX21" fmla="*/ 1577291 w 6498204"/>
              <a:gd name="connsiteY21" fmla="*/ 1029201 h 1029201"/>
              <a:gd name="connsiteX22" fmla="*/ 986546 w 6498204"/>
              <a:gd name="connsiteY22" fmla="*/ 1029201 h 1029201"/>
              <a:gd name="connsiteX23" fmla="*/ 590746 w 6498204"/>
              <a:gd name="connsiteY23" fmla="*/ 1029201 h 1029201"/>
              <a:gd name="connsiteX24" fmla="*/ 0 w 6498204"/>
              <a:gd name="connsiteY24" fmla="*/ 1029201 h 1029201"/>
              <a:gd name="connsiteX25" fmla="*/ 0 w 6498204"/>
              <a:gd name="connsiteY25" fmla="*/ 514601 h 1029201"/>
              <a:gd name="connsiteX26" fmla="*/ 0 w 6498204"/>
              <a:gd name="connsiteY26" fmla="*/ 0 h 102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98204" h="1029201" fill="none" extrusionOk="0">
                <a:moveTo>
                  <a:pt x="0" y="0"/>
                </a:moveTo>
                <a:cubicBezTo>
                  <a:pt x="168249" y="-29466"/>
                  <a:pt x="334753" y="35170"/>
                  <a:pt x="460782" y="0"/>
                </a:cubicBezTo>
                <a:cubicBezTo>
                  <a:pt x="586811" y="-35170"/>
                  <a:pt x="968946" y="66094"/>
                  <a:pt x="1116510" y="0"/>
                </a:cubicBezTo>
                <a:cubicBezTo>
                  <a:pt x="1264074" y="-66094"/>
                  <a:pt x="1466604" y="17941"/>
                  <a:pt x="1642273" y="0"/>
                </a:cubicBezTo>
                <a:cubicBezTo>
                  <a:pt x="1817942" y="-17941"/>
                  <a:pt x="2099212" y="28976"/>
                  <a:pt x="2298001" y="0"/>
                </a:cubicBezTo>
                <a:cubicBezTo>
                  <a:pt x="2496790" y="-28976"/>
                  <a:pt x="2542424" y="46031"/>
                  <a:pt x="2693801" y="0"/>
                </a:cubicBezTo>
                <a:cubicBezTo>
                  <a:pt x="2845178" y="-46031"/>
                  <a:pt x="3076717" y="32116"/>
                  <a:pt x="3219565" y="0"/>
                </a:cubicBezTo>
                <a:cubicBezTo>
                  <a:pt x="3362413" y="-32116"/>
                  <a:pt x="3524247" y="22140"/>
                  <a:pt x="3745328" y="0"/>
                </a:cubicBezTo>
                <a:cubicBezTo>
                  <a:pt x="3966409" y="-22140"/>
                  <a:pt x="4125139" y="47540"/>
                  <a:pt x="4271092" y="0"/>
                </a:cubicBezTo>
                <a:cubicBezTo>
                  <a:pt x="4417045" y="-47540"/>
                  <a:pt x="4686515" y="56877"/>
                  <a:pt x="4991802" y="0"/>
                </a:cubicBezTo>
                <a:cubicBezTo>
                  <a:pt x="5297089" y="-56877"/>
                  <a:pt x="5299576" y="31301"/>
                  <a:pt x="5387602" y="0"/>
                </a:cubicBezTo>
                <a:cubicBezTo>
                  <a:pt x="5475628" y="-31301"/>
                  <a:pt x="6047641" y="48997"/>
                  <a:pt x="6498204" y="0"/>
                </a:cubicBezTo>
                <a:cubicBezTo>
                  <a:pt x="6515893" y="101983"/>
                  <a:pt x="6443555" y="351856"/>
                  <a:pt x="6498204" y="494016"/>
                </a:cubicBezTo>
                <a:cubicBezTo>
                  <a:pt x="6552853" y="636176"/>
                  <a:pt x="6447494" y="921876"/>
                  <a:pt x="6498204" y="1029201"/>
                </a:cubicBezTo>
                <a:cubicBezTo>
                  <a:pt x="6277349" y="1105277"/>
                  <a:pt x="5996876" y="995179"/>
                  <a:pt x="5777494" y="1029201"/>
                </a:cubicBezTo>
                <a:cubicBezTo>
                  <a:pt x="5558112" y="1063223"/>
                  <a:pt x="5314391" y="967389"/>
                  <a:pt x="5056784" y="1029201"/>
                </a:cubicBezTo>
                <a:cubicBezTo>
                  <a:pt x="4799177" y="1091013"/>
                  <a:pt x="4600791" y="993333"/>
                  <a:pt x="4336074" y="1029201"/>
                </a:cubicBezTo>
                <a:cubicBezTo>
                  <a:pt x="4071357" y="1065069"/>
                  <a:pt x="4088496" y="988026"/>
                  <a:pt x="3940275" y="1029201"/>
                </a:cubicBezTo>
                <a:cubicBezTo>
                  <a:pt x="3792054" y="1070376"/>
                  <a:pt x="3564011" y="1011685"/>
                  <a:pt x="3414511" y="1029201"/>
                </a:cubicBezTo>
                <a:cubicBezTo>
                  <a:pt x="3265011" y="1046717"/>
                  <a:pt x="3008808" y="999852"/>
                  <a:pt x="2758783" y="1029201"/>
                </a:cubicBezTo>
                <a:cubicBezTo>
                  <a:pt x="2508758" y="1058550"/>
                  <a:pt x="2311078" y="1005440"/>
                  <a:pt x="2038073" y="1029201"/>
                </a:cubicBezTo>
                <a:cubicBezTo>
                  <a:pt x="1765068" y="1052962"/>
                  <a:pt x="1751580" y="979373"/>
                  <a:pt x="1577291" y="1029201"/>
                </a:cubicBezTo>
                <a:cubicBezTo>
                  <a:pt x="1403002" y="1079029"/>
                  <a:pt x="1273030" y="1008118"/>
                  <a:pt x="986546" y="1029201"/>
                </a:cubicBezTo>
                <a:cubicBezTo>
                  <a:pt x="700062" y="1050284"/>
                  <a:pt x="706271" y="1001618"/>
                  <a:pt x="590746" y="1029201"/>
                </a:cubicBezTo>
                <a:cubicBezTo>
                  <a:pt x="475221" y="1056784"/>
                  <a:pt x="180054" y="1027313"/>
                  <a:pt x="0" y="1029201"/>
                </a:cubicBezTo>
                <a:cubicBezTo>
                  <a:pt x="-16021" y="811207"/>
                  <a:pt x="59138" y="644903"/>
                  <a:pt x="0" y="514601"/>
                </a:cubicBezTo>
                <a:cubicBezTo>
                  <a:pt x="-59138" y="384299"/>
                  <a:pt x="42552" y="132216"/>
                  <a:pt x="0" y="0"/>
                </a:cubicBezTo>
                <a:close/>
              </a:path>
              <a:path w="6498204" h="1029201" stroke="0" extrusionOk="0">
                <a:moveTo>
                  <a:pt x="0" y="0"/>
                </a:moveTo>
                <a:cubicBezTo>
                  <a:pt x="145960" y="-18385"/>
                  <a:pt x="198079" y="28999"/>
                  <a:pt x="395800" y="0"/>
                </a:cubicBezTo>
                <a:cubicBezTo>
                  <a:pt x="593521" y="-28999"/>
                  <a:pt x="728068" y="50680"/>
                  <a:pt x="1051528" y="0"/>
                </a:cubicBezTo>
                <a:cubicBezTo>
                  <a:pt x="1374988" y="-50680"/>
                  <a:pt x="1264584" y="31147"/>
                  <a:pt x="1447327" y="0"/>
                </a:cubicBezTo>
                <a:cubicBezTo>
                  <a:pt x="1630070" y="-31147"/>
                  <a:pt x="1719620" y="19704"/>
                  <a:pt x="1908109" y="0"/>
                </a:cubicBezTo>
                <a:cubicBezTo>
                  <a:pt x="2096598" y="-19704"/>
                  <a:pt x="2218128" y="26751"/>
                  <a:pt x="2368891" y="0"/>
                </a:cubicBezTo>
                <a:cubicBezTo>
                  <a:pt x="2519654" y="-26751"/>
                  <a:pt x="2696308" y="35309"/>
                  <a:pt x="2959637" y="0"/>
                </a:cubicBezTo>
                <a:cubicBezTo>
                  <a:pt x="3222966" y="-35309"/>
                  <a:pt x="3471049" y="58671"/>
                  <a:pt x="3680346" y="0"/>
                </a:cubicBezTo>
                <a:cubicBezTo>
                  <a:pt x="3889643" y="-58671"/>
                  <a:pt x="3976572" y="25308"/>
                  <a:pt x="4076146" y="0"/>
                </a:cubicBezTo>
                <a:cubicBezTo>
                  <a:pt x="4175720" y="-25308"/>
                  <a:pt x="4539442" y="16569"/>
                  <a:pt x="4731874" y="0"/>
                </a:cubicBezTo>
                <a:cubicBezTo>
                  <a:pt x="4924306" y="-16569"/>
                  <a:pt x="5144513" y="9616"/>
                  <a:pt x="5257638" y="0"/>
                </a:cubicBezTo>
                <a:cubicBezTo>
                  <a:pt x="5370763" y="-9616"/>
                  <a:pt x="5613365" y="833"/>
                  <a:pt x="5783402" y="0"/>
                </a:cubicBezTo>
                <a:cubicBezTo>
                  <a:pt x="5953439" y="-833"/>
                  <a:pt x="6255629" y="1138"/>
                  <a:pt x="6498204" y="0"/>
                </a:cubicBezTo>
                <a:cubicBezTo>
                  <a:pt x="6540791" y="256822"/>
                  <a:pt x="6478899" y="360782"/>
                  <a:pt x="6498204" y="514601"/>
                </a:cubicBezTo>
                <a:cubicBezTo>
                  <a:pt x="6517509" y="668420"/>
                  <a:pt x="6461676" y="783008"/>
                  <a:pt x="6498204" y="1029201"/>
                </a:cubicBezTo>
                <a:cubicBezTo>
                  <a:pt x="6346255" y="1072293"/>
                  <a:pt x="5924228" y="983787"/>
                  <a:pt x="5777494" y="1029201"/>
                </a:cubicBezTo>
                <a:cubicBezTo>
                  <a:pt x="5630760" y="1074615"/>
                  <a:pt x="5248980" y="956443"/>
                  <a:pt x="5056784" y="1029201"/>
                </a:cubicBezTo>
                <a:cubicBezTo>
                  <a:pt x="4864588" y="1101959"/>
                  <a:pt x="4675234" y="954658"/>
                  <a:pt x="4401056" y="1029201"/>
                </a:cubicBezTo>
                <a:cubicBezTo>
                  <a:pt x="4126878" y="1103744"/>
                  <a:pt x="3975458" y="965533"/>
                  <a:pt x="3810311" y="1029201"/>
                </a:cubicBezTo>
                <a:cubicBezTo>
                  <a:pt x="3645165" y="1092869"/>
                  <a:pt x="3528929" y="995144"/>
                  <a:pt x="3284547" y="1029201"/>
                </a:cubicBezTo>
                <a:cubicBezTo>
                  <a:pt x="3040165" y="1063258"/>
                  <a:pt x="2976638" y="965854"/>
                  <a:pt x="2693801" y="1029201"/>
                </a:cubicBezTo>
                <a:cubicBezTo>
                  <a:pt x="2410964" y="1092548"/>
                  <a:pt x="2428548" y="1026940"/>
                  <a:pt x="2298001" y="1029201"/>
                </a:cubicBezTo>
                <a:cubicBezTo>
                  <a:pt x="2167454" y="1031462"/>
                  <a:pt x="1869412" y="1000095"/>
                  <a:pt x="1642273" y="1029201"/>
                </a:cubicBezTo>
                <a:cubicBezTo>
                  <a:pt x="1415134" y="1058307"/>
                  <a:pt x="1374373" y="966492"/>
                  <a:pt x="1116510" y="1029201"/>
                </a:cubicBezTo>
                <a:cubicBezTo>
                  <a:pt x="858647" y="1091910"/>
                  <a:pt x="763880" y="973395"/>
                  <a:pt x="590746" y="1029201"/>
                </a:cubicBezTo>
                <a:cubicBezTo>
                  <a:pt x="417612" y="1085007"/>
                  <a:pt x="129302" y="972101"/>
                  <a:pt x="0" y="1029201"/>
                </a:cubicBezTo>
                <a:cubicBezTo>
                  <a:pt x="-41750" y="913342"/>
                  <a:pt x="44905" y="726288"/>
                  <a:pt x="0" y="504308"/>
                </a:cubicBezTo>
                <a:cubicBezTo>
                  <a:pt x="-44905" y="282328"/>
                  <a:pt x="45412" y="111804"/>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rmAutofit fontScale="92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44546A"/>
              </a:buClr>
              <a:buSzPct val="100000"/>
              <a:buFont typeface="Arial" panose="020B0604020202020204" pitchFamily="34" charset="0"/>
              <a:buNone/>
              <a:tabLst/>
              <a:defRPr/>
            </a:pPr>
            <a:r>
              <a:rPr kumimoji="0" lang="en-US" sz="65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rPr>
              <a:t>Thank You!</a:t>
            </a:r>
          </a:p>
          <a:p>
            <a:pPr marL="0" marR="0" lvl="0" indent="0" algn="l" defTabSz="914400" rtl="0" eaLnBrk="1" fontAlgn="auto" latinLnBrk="0" hangingPunct="1">
              <a:lnSpc>
                <a:spcPct val="120000"/>
              </a:lnSpc>
              <a:spcBef>
                <a:spcPts val="1000"/>
              </a:spcBef>
              <a:spcAft>
                <a:spcPts val="0"/>
              </a:spcAft>
              <a:buClr>
                <a:srgbClr val="44546A"/>
              </a:buClr>
              <a:buSzPct val="100000"/>
              <a:buFont typeface="Arial" panose="020B0604020202020204" pitchFamily="34" charset="0"/>
              <a:buNone/>
              <a:tabLst/>
              <a:defRPr/>
            </a:pPr>
            <a:endParaRPr kumimoji="0" lang="en-US" sz="32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white text on a black background&#10;&#10;Description automatically generated">
            <a:extLst>
              <a:ext uri="{FF2B5EF4-FFF2-40B4-BE49-F238E27FC236}">
                <a16:creationId xmlns:a16="http://schemas.microsoft.com/office/drawing/2014/main" id="{123AC1B0-9B44-BB13-F661-E83D7344DA54}"/>
              </a:ext>
            </a:extLst>
          </p:cNvPr>
          <p:cNvPicPr>
            <a:picLocks noChangeAspect="1"/>
          </p:cNvPicPr>
          <p:nvPr/>
        </p:nvPicPr>
        <p:blipFill>
          <a:blip r:embed="rId3"/>
          <a:stretch>
            <a:fillRect/>
          </a:stretch>
        </p:blipFill>
        <p:spPr>
          <a:xfrm>
            <a:off x="9906000" y="5961119"/>
            <a:ext cx="2171705" cy="723902"/>
          </a:xfrm>
          <a:prstGeom prst="rect">
            <a:avLst/>
          </a:prstGeom>
        </p:spPr>
      </p:pic>
      <p:pic>
        <p:nvPicPr>
          <p:cNvPr id="7" name="Picture 6">
            <a:extLst>
              <a:ext uri="{FF2B5EF4-FFF2-40B4-BE49-F238E27FC236}">
                <a16:creationId xmlns:a16="http://schemas.microsoft.com/office/drawing/2014/main" id="{9452BAED-4589-19AD-5911-C0B70999F232}"/>
              </a:ext>
            </a:extLst>
          </p:cNvPr>
          <p:cNvPicPr>
            <a:picLocks noChangeAspect="1"/>
          </p:cNvPicPr>
          <p:nvPr/>
        </p:nvPicPr>
        <p:blipFill>
          <a:blip r:embed="rId4"/>
          <a:stretch>
            <a:fillRect/>
          </a:stretch>
        </p:blipFill>
        <p:spPr>
          <a:xfrm>
            <a:off x="7766304" y="2228620"/>
            <a:ext cx="4102777" cy="2762964"/>
          </a:xfrm>
          <a:prstGeom prst="rect">
            <a:avLst/>
          </a:prstGeom>
        </p:spPr>
      </p:pic>
      <p:sp>
        <p:nvSpPr>
          <p:cNvPr id="6" name="TextBox 5">
            <a:extLst>
              <a:ext uri="{FF2B5EF4-FFF2-40B4-BE49-F238E27FC236}">
                <a16:creationId xmlns:a16="http://schemas.microsoft.com/office/drawing/2014/main" id="{40E756C4-3D79-1A9F-2F6B-C85911E3F2C2}"/>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17</a:t>
            </a:r>
            <a:endParaRPr lang="en-US" dirty="0">
              <a:solidFill>
                <a:srgbClr val="3D4B60"/>
              </a:solidFill>
            </a:endParaRPr>
          </a:p>
        </p:txBody>
      </p:sp>
    </p:spTree>
    <p:extLst>
      <p:ext uri="{BB962C8B-B14F-4D97-AF65-F5344CB8AC3E}">
        <p14:creationId xmlns:p14="http://schemas.microsoft.com/office/powerpoint/2010/main" val="384218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2D929-5124-7EAE-B34A-8934391160A0}"/>
              </a:ext>
            </a:extLst>
          </p:cNvPr>
          <p:cNvPicPr>
            <a:picLocks noChangeAspect="1"/>
          </p:cNvPicPr>
          <p:nvPr/>
        </p:nvPicPr>
        <p:blipFill>
          <a:blip r:embed="rId3"/>
          <a:stretch>
            <a:fillRect/>
          </a:stretch>
        </p:blipFill>
        <p:spPr>
          <a:xfrm>
            <a:off x="-2" y="5772912"/>
            <a:ext cx="12192000" cy="1085088"/>
          </a:xfrm>
          <a:prstGeom prst="rect">
            <a:avLst/>
          </a:prstGeom>
        </p:spPr>
      </p:pic>
      <p:sp>
        <p:nvSpPr>
          <p:cNvPr id="12" name="Content Placeholder 11">
            <a:extLst>
              <a:ext uri="{FF2B5EF4-FFF2-40B4-BE49-F238E27FC236}">
                <a16:creationId xmlns:a16="http://schemas.microsoft.com/office/drawing/2014/main" id="{ECCFA51B-E7CF-4281-8CF6-3036F63B7B0A}"/>
              </a:ext>
            </a:extLst>
          </p:cNvPr>
          <p:cNvSpPr>
            <a:spLocks noGrp="1"/>
          </p:cNvSpPr>
          <p:nvPr>
            <p:ph sz="quarter" idx="15"/>
          </p:nvPr>
        </p:nvSpPr>
        <p:spPr>
          <a:xfrm>
            <a:off x="1389527" y="449246"/>
            <a:ext cx="9412943" cy="1800947"/>
          </a:xfrm>
          <a:custGeom>
            <a:avLst/>
            <a:gdLst>
              <a:gd name="connsiteX0" fmla="*/ 0 w 9412943"/>
              <a:gd name="connsiteY0" fmla="*/ 0 h 1800947"/>
              <a:gd name="connsiteX1" fmla="*/ 776568 w 9412943"/>
              <a:gd name="connsiteY1" fmla="*/ 0 h 1800947"/>
              <a:gd name="connsiteX2" fmla="*/ 1176618 w 9412943"/>
              <a:gd name="connsiteY2" fmla="*/ 0 h 1800947"/>
              <a:gd name="connsiteX3" fmla="*/ 1953186 w 9412943"/>
              <a:gd name="connsiteY3" fmla="*/ 0 h 1800947"/>
              <a:gd name="connsiteX4" fmla="*/ 2353236 w 9412943"/>
              <a:gd name="connsiteY4" fmla="*/ 0 h 1800947"/>
              <a:gd name="connsiteX5" fmla="*/ 2753286 w 9412943"/>
              <a:gd name="connsiteY5" fmla="*/ 0 h 1800947"/>
              <a:gd name="connsiteX6" fmla="*/ 3247465 w 9412943"/>
              <a:gd name="connsiteY6" fmla="*/ 0 h 1800947"/>
              <a:gd name="connsiteX7" fmla="*/ 3553386 w 9412943"/>
              <a:gd name="connsiteY7" fmla="*/ 0 h 1800947"/>
              <a:gd name="connsiteX8" fmla="*/ 4235824 w 9412943"/>
              <a:gd name="connsiteY8" fmla="*/ 0 h 1800947"/>
              <a:gd name="connsiteX9" fmla="*/ 4635874 w 9412943"/>
              <a:gd name="connsiteY9" fmla="*/ 0 h 1800947"/>
              <a:gd name="connsiteX10" fmla="*/ 5224183 w 9412943"/>
              <a:gd name="connsiteY10" fmla="*/ 0 h 1800947"/>
              <a:gd name="connsiteX11" fmla="*/ 6000751 w 9412943"/>
              <a:gd name="connsiteY11" fmla="*/ 0 h 1800947"/>
              <a:gd name="connsiteX12" fmla="*/ 6400801 w 9412943"/>
              <a:gd name="connsiteY12" fmla="*/ 0 h 1800947"/>
              <a:gd name="connsiteX13" fmla="*/ 6989110 w 9412943"/>
              <a:gd name="connsiteY13" fmla="*/ 0 h 1800947"/>
              <a:gd name="connsiteX14" fmla="*/ 7671549 w 9412943"/>
              <a:gd name="connsiteY14" fmla="*/ 0 h 1800947"/>
              <a:gd name="connsiteX15" fmla="*/ 8165728 w 9412943"/>
              <a:gd name="connsiteY15" fmla="*/ 0 h 1800947"/>
              <a:gd name="connsiteX16" fmla="*/ 8754037 w 9412943"/>
              <a:gd name="connsiteY16" fmla="*/ 0 h 1800947"/>
              <a:gd name="connsiteX17" fmla="*/ 9412943 w 9412943"/>
              <a:gd name="connsiteY17" fmla="*/ 0 h 1800947"/>
              <a:gd name="connsiteX18" fmla="*/ 9412943 w 9412943"/>
              <a:gd name="connsiteY18" fmla="*/ 432227 h 1800947"/>
              <a:gd name="connsiteX19" fmla="*/ 9412943 w 9412943"/>
              <a:gd name="connsiteY19" fmla="*/ 918483 h 1800947"/>
              <a:gd name="connsiteX20" fmla="*/ 9412943 w 9412943"/>
              <a:gd name="connsiteY20" fmla="*/ 1404739 h 1800947"/>
              <a:gd name="connsiteX21" fmla="*/ 9412943 w 9412943"/>
              <a:gd name="connsiteY21" fmla="*/ 1800947 h 1800947"/>
              <a:gd name="connsiteX22" fmla="*/ 9107022 w 9412943"/>
              <a:gd name="connsiteY22" fmla="*/ 1800947 h 1800947"/>
              <a:gd name="connsiteX23" fmla="*/ 8330455 w 9412943"/>
              <a:gd name="connsiteY23" fmla="*/ 1800947 h 1800947"/>
              <a:gd name="connsiteX24" fmla="*/ 7930404 w 9412943"/>
              <a:gd name="connsiteY24" fmla="*/ 1800947 h 1800947"/>
              <a:gd name="connsiteX25" fmla="*/ 7247966 w 9412943"/>
              <a:gd name="connsiteY25" fmla="*/ 1800947 h 1800947"/>
              <a:gd name="connsiteX26" fmla="*/ 6659657 w 9412943"/>
              <a:gd name="connsiteY26" fmla="*/ 1800947 h 1800947"/>
              <a:gd name="connsiteX27" fmla="*/ 6165478 w 9412943"/>
              <a:gd name="connsiteY27" fmla="*/ 1800947 h 1800947"/>
              <a:gd name="connsiteX28" fmla="*/ 5859557 w 9412943"/>
              <a:gd name="connsiteY28" fmla="*/ 1800947 h 1800947"/>
              <a:gd name="connsiteX29" fmla="*/ 5459507 w 9412943"/>
              <a:gd name="connsiteY29" fmla="*/ 1800947 h 1800947"/>
              <a:gd name="connsiteX30" fmla="*/ 4777069 w 9412943"/>
              <a:gd name="connsiteY30" fmla="*/ 1800947 h 1800947"/>
              <a:gd name="connsiteX31" fmla="*/ 4094630 w 9412943"/>
              <a:gd name="connsiteY31" fmla="*/ 1800947 h 1800947"/>
              <a:gd name="connsiteX32" fmla="*/ 3506321 w 9412943"/>
              <a:gd name="connsiteY32" fmla="*/ 1800947 h 1800947"/>
              <a:gd name="connsiteX33" fmla="*/ 2918012 w 9412943"/>
              <a:gd name="connsiteY33" fmla="*/ 1800947 h 1800947"/>
              <a:gd name="connsiteX34" fmla="*/ 2329703 w 9412943"/>
              <a:gd name="connsiteY34" fmla="*/ 1800947 h 1800947"/>
              <a:gd name="connsiteX35" fmla="*/ 1741394 w 9412943"/>
              <a:gd name="connsiteY35" fmla="*/ 1800947 h 1800947"/>
              <a:gd name="connsiteX36" fmla="*/ 1341344 w 9412943"/>
              <a:gd name="connsiteY36" fmla="*/ 1800947 h 1800947"/>
              <a:gd name="connsiteX37" fmla="*/ 847165 w 9412943"/>
              <a:gd name="connsiteY37" fmla="*/ 1800947 h 1800947"/>
              <a:gd name="connsiteX38" fmla="*/ 0 w 9412943"/>
              <a:gd name="connsiteY38" fmla="*/ 1800947 h 1800947"/>
              <a:gd name="connsiteX39" fmla="*/ 0 w 9412943"/>
              <a:gd name="connsiteY39" fmla="*/ 1332701 h 1800947"/>
              <a:gd name="connsiteX40" fmla="*/ 0 w 9412943"/>
              <a:gd name="connsiteY40" fmla="*/ 918483 h 1800947"/>
              <a:gd name="connsiteX41" fmla="*/ 0 w 9412943"/>
              <a:gd name="connsiteY41" fmla="*/ 522275 h 1800947"/>
              <a:gd name="connsiteX42" fmla="*/ 0 w 9412943"/>
              <a:gd name="connsiteY42" fmla="*/ 0 h 180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412943" h="1800947" fill="none" extrusionOk="0">
                <a:moveTo>
                  <a:pt x="0" y="0"/>
                </a:moveTo>
                <a:cubicBezTo>
                  <a:pt x="324549" y="-54568"/>
                  <a:pt x="563749" y="39977"/>
                  <a:pt x="776568" y="0"/>
                </a:cubicBezTo>
                <a:cubicBezTo>
                  <a:pt x="989387" y="-39977"/>
                  <a:pt x="985799" y="46310"/>
                  <a:pt x="1176618" y="0"/>
                </a:cubicBezTo>
                <a:cubicBezTo>
                  <a:pt x="1367437" y="-46310"/>
                  <a:pt x="1635853" y="54119"/>
                  <a:pt x="1953186" y="0"/>
                </a:cubicBezTo>
                <a:cubicBezTo>
                  <a:pt x="2270519" y="-54119"/>
                  <a:pt x="2252899" y="36847"/>
                  <a:pt x="2353236" y="0"/>
                </a:cubicBezTo>
                <a:cubicBezTo>
                  <a:pt x="2453573" y="-36847"/>
                  <a:pt x="2593434" y="47432"/>
                  <a:pt x="2753286" y="0"/>
                </a:cubicBezTo>
                <a:cubicBezTo>
                  <a:pt x="2913138" y="-47432"/>
                  <a:pt x="3073571" y="20774"/>
                  <a:pt x="3247465" y="0"/>
                </a:cubicBezTo>
                <a:cubicBezTo>
                  <a:pt x="3421359" y="-20774"/>
                  <a:pt x="3468640" y="12013"/>
                  <a:pt x="3553386" y="0"/>
                </a:cubicBezTo>
                <a:cubicBezTo>
                  <a:pt x="3638132" y="-12013"/>
                  <a:pt x="3986482" y="47521"/>
                  <a:pt x="4235824" y="0"/>
                </a:cubicBezTo>
                <a:cubicBezTo>
                  <a:pt x="4485166" y="-47521"/>
                  <a:pt x="4439712" y="47918"/>
                  <a:pt x="4635874" y="0"/>
                </a:cubicBezTo>
                <a:cubicBezTo>
                  <a:pt x="4832036" y="-47918"/>
                  <a:pt x="4966956" y="10778"/>
                  <a:pt x="5224183" y="0"/>
                </a:cubicBezTo>
                <a:cubicBezTo>
                  <a:pt x="5481410" y="-10778"/>
                  <a:pt x="5755510" y="11924"/>
                  <a:pt x="6000751" y="0"/>
                </a:cubicBezTo>
                <a:cubicBezTo>
                  <a:pt x="6245992" y="-11924"/>
                  <a:pt x="6293922" y="38452"/>
                  <a:pt x="6400801" y="0"/>
                </a:cubicBezTo>
                <a:cubicBezTo>
                  <a:pt x="6507680" y="-38452"/>
                  <a:pt x="6844472" y="44479"/>
                  <a:pt x="6989110" y="0"/>
                </a:cubicBezTo>
                <a:cubicBezTo>
                  <a:pt x="7133748" y="-44479"/>
                  <a:pt x="7418647" y="26847"/>
                  <a:pt x="7671549" y="0"/>
                </a:cubicBezTo>
                <a:cubicBezTo>
                  <a:pt x="7924451" y="-26847"/>
                  <a:pt x="7963785" y="39545"/>
                  <a:pt x="8165728" y="0"/>
                </a:cubicBezTo>
                <a:cubicBezTo>
                  <a:pt x="8367671" y="-39545"/>
                  <a:pt x="8490085" y="28182"/>
                  <a:pt x="8754037" y="0"/>
                </a:cubicBezTo>
                <a:cubicBezTo>
                  <a:pt x="9017989" y="-28182"/>
                  <a:pt x="9227682" y="67863"/>
                  <a:pt x="9412943" y="0"/>
                </a:cubicBezTo>
                <a:cubicBezTo>
                  <a:pt x="9460616" y="214520"/>
                  <a:pt x="9366774" y="271513"/>
                  <a:pt x="9412943" y="432227"/>
                </a:cubicBezTo>
                <a:cubicBezTo>
                  <a:pt x="9459112" y="592941"/>
                  <a:pt x="9362440" y="741195"/>
                  <a:pt x="9412943" y="918483"/>
                </a:cubicBezTo>
                <a:cubicBezTo>
                  <a:pt x="9463446" y="1095771"/>
                  <a:pt x="9357272" y="1187416"/>
                  <a:pt x="9412943" y="1404739"/>
                </a:cubicBezTo>
                <a:cubicBezTo>
                  <a:pt x="9468614" y="1622062"/>
                  <a:pt x="9387217" y="1680862"/>
                  <a:pt x="9412943" y="1800947"/>
                </a:cubicBezTo>
                <a:cubicBezTo>
                  <a:pt x="9304224" y="1812004"/>
                  <a:pt x="9174218" y="1793551"/>
                  <a:pt x="9107022" y="1800947"/>
                </a:cubicBezTo>
                <a:cubicBezTo>
                  <a:pt x="9039826" y="1808343"/>
                  <a:pt x="8586514" y="1753821"/>
                  <a:pt x="8330455" y="1800947"/>
                </a:cubicBezTo>
                <a:cubicBezTo>
                  <a:pt x="8074396" y="1848073"/>
                  <a:pt x="8037401" y="1774223"/>
                  <a:pt x="7930404" y="1800947"/>
                </a:cubicBezTo>
                <a:cubicBezTo>
                  <a:pt x="7823407" y="1827671"/>
                  <a:pt x="7434853" y="1729415"/>
                  <a:pt x="7247966" y="1800947"/>
                </a:cubicBezTo>
                <a:cubicBezTo>
                  <a:pt x="7061079" y="1872479"/>
                  <a:pt x="6831507" y="1757132"/>
                  <a:pt x="6659657" y="1800947"/>
                </a:cubicBezTo>
                <a:cubicBezTo>
                  <a:pt x="6487807" y="1844762"/>
                  <a:pt x="6398816" y="1799321"/>
                  <a:pt x="6165478" y="1800947"/>
                </a:cubicBezTo>
                <a:cubicBezTo>
                  <a:pt x="5932140" y="1802573"/>
                  <a:pt x="5996821" y="1793102"/>
                  <a:pt x="5859557" y="1800947"/>
                </a:cubicBezTo>
                <a:cubicBezTo>
                  <a:pt x="5722293" y="1808792"/>
                  <a:pt x="5570422" y="1796885"/>
                  <a:pt x="5459507" y="1800947"/>
                </a:cubicBezTo>
                <a:cubicBezTo>
                  <a:pt x="5348592" y="1805009"/>
                  <a:pt x="5065235" y="1760505"/>
                  <a:pt x="4777069" y="1800947"/>
                </a:cubicBezTo>
                <a:cubicBezTo>
                  <a:pt x="4488903" y="1841389"/>
                  <a:pt x="4285909" y="1748096"/>
                  <a:pt x="4094630" y="1800947"/>
                </a:cubicBezTo>
                <a:cubicBezTo>
                  <a:pt x="3903351" y="1853798"/>
                  <a:pt x="3768262" y="1799014"/>
                  <a:pt x="3506321" y="1800947"/>
                </a:cubicBezTo>
                <a:cubicBezTo>
                  <a:pt x="3244380" y="1802880"/>
                  <a:pt x="3077737" y="1743657"/>
                  <a:pt x="2918012" y="1800947"/>
                </a:cubicBezTo>
                <a:cubicBezTo>
                  <a:pt x="2758287" y="1858237"/>
                  <a:pt x="2448842" y="1777922"/>
                  <a:pt x="2329703" y="1800947"/>
                </a:cubicBezTo>
                <a:cubicBezTo>
                  <a:pt x="2210564" y="1823972"/>
                  <a:pt x="1872450" y="1739000"/>
                  <a:pt x="1741394" y="1800947"/>
                </a:cubicBezTo>
                <a:cubicBezTo>
                  <a:pt x="1610338" y="1862894"/>
                  <a:pt x="1435555" y="1788683"/>
                  <a:pt x="1341344" y="1800947"/>
                </a:cubicBezTo>
                <a:cubicBezTo>
                  <a:pt x="1247133" y="1813211"/>
                  <a:pt x="1052604" y="1766440"/>
                  <a:pt x="847165" y="1800947"/>
                </a:cubicBezTo>
                <a:cubicBezTo>
                  <a:pt x="641726" y="1835454"/>
                  <a:pt x="367514" y="1753999"/>
                  <a:pt x="0" y="1800947"/>
                </a:cubicBezTo>
                <a:cubicBezTo>
                  <a:pt x="-25515" y="1624589"/>
                  <a:pt x="8410" y="1511774"/>
                  <a:pt x="0" y="1332701"/>
                </a:cubicBezTo>
                <a:cubicBezTo>
                  <a:pt x="-8410" y="1153628"/>
                  <a:pt x="38664" y="1069572"/>
                  <a:pt x="0" y="918483"/>
                </a:cubicBezTo>
                <a:cubicBezTo>
                  <a:pt x="-38664" y="767394"/>
                  <a:pt x="37316" y="690853"/>
                  <a:pt x="0" y="522275"/>
                </a:cubicBezTo>
                <a:cubicBezTo>
                  <a:pt x="-37316" y="353697"/>
                  <a:pt x="40918" y="237893"/>
                  <a:pt x="0" y="0"/>
                </a:cubicBezTo>
                <a:close/>
              </a:path>
              <a:path w="9412943" h="1800947" stroke="0" extrusionOk="0">
                <a:moveTo>
                  <a:pt x="0" y="0"/>
                </a:moveTo>
                <a:cubicBezTo>
                  <a:pt x="136690" y="-13450"/>
                  <a:pt x="180916" y="3903"/>
                  <a:pt x="305921" y="0"/>
                </a:cubicBezTo>
                <a:cubicBezTo>
                  <a:pt x="430926" y="-3903"/>
                  <a:pt x="669592" y="44241"/>
                  <a:pt x="988359" y="0"/>
                </a:cubicBezTo>
                <a:cubicBezTo>
                  <a:pt x="1307126" y="-44241"/>
                  <a:pt x="1229164" y="4248"/>
                  <a:pt x="1294280" y="0"/>
                </a:cubicBezTo>
                <a:cubicBezTo>
                  <a:pt x="1359396" y="-4248"/>
                  <a:pt x="1571885" y="39829"/>
                  <a:pt x="1694330" y="0"/>
                </a:cubicBezTo>
                <a:cubicBezTo>
                  <a:pt x="1816775" y="-39829"/>
                  <a:pt x="1930138" y="37773"/>
                  <a:pt x="2094380" y="0"/>
                </a:cubicBezTo>
                <a:cubicBezTo>
                  <a:pt x="2258622" y="-37773"/>
                  <a:pt x="2475062" y="22813"/>
                  <a:pt x="2682689" y="0"/>
                </a:cubicBezTo>
                <a:cubicBezTo>
                  <a:pt x="2890316" y="-22813"/>
                  <a:pt x="3207314" y="16106"/>
                  <a:pt x="3459257" y="0"/>
                </a:cubicBezTo>
                <a:cubicBezTo>
                  <a:pt x="3711200" y="-16106"/>
                  <a:pt x="3622021" y="27127"/>
                  <a:pt x="3765177" y="0"/>
                </a:cubicBezTo>
                <a:cubicBezTo>
                  <a:pt x="3908333" y="-27127"/>
                  <a:pt x="4134648" y="63082"/>
                  <a:pt x="4447616" y="0"/>
                </a:cubicBezTo>
                <a:cubicBezTo>
                  <a:pt x="4760584" y="-63082"/>
                  <a:pt x="4834738" y="42097"/>
                  <a:pt x="4941795" y="0"/>
                </a:cubicBezTo>
                <a:cubicBezTo>
                  <a:pt x="5048852" y="-42097"/>
                  <a:pt x="5193988" y="14663"/>
                  <a:pt x="5435975" y="0"/>
                </a:cubicBezTo>
                <a:cubicBezTo>
                  <a:pt x="5677962" y="-14663"/>
                  <a:pt x="5682567" y="13377"/>
                  <a:pt x="5836025" y="0"/>
                </a:cubicBezTo>
                <a:cubicBezTo>
                  <a:pt x="5989483" y="-13377"/>
                  <a:pt x="6250842" y="52594"/>
                  <a:pt x="6424334" y="0"/>
                </a:cubicBezTo>
                <a:cubicBezTo>
                  <a:pt x="6597826" y="-52594"/>
                  <a:pt x="6668407" y="7831"/>
                  <a:pt x="6730254" y="0"/>
                </a:cubicBezTo>
                <a:cubicBezTo>
                  <a:pt x="6792101" y="-7831"/>
                  <a:pt x="7048197" y="58353"/>
                  <a:pt x="7224434" y="0"/>
                </a:cubicBezTo>
                <a:cubicBezTo>
                  <a:pt x="7400671" y="-58353"/>
                  <a:pt x="7511561" y="32151"/>
                  <a:pt x="7624484" y="0"/>
                </a:cubicBezTo>
                <a:cubicBezTo>
                  <a:pt x="7737407" y="-32151"/>
                  <a:pt x="7786633" y="29959"/>
                  <a:pt x="7930404" y="0"/>
                </a:cubicBezTo>
                <a:cubicBezTo>
                  <a:pt x="8074175" y="-29959"/>
                  <a:pt x="8301871" y="19553"/>
                  <a:pt x="8612843" y="0"/>
                </a:cubicBezTo>
                <a:cubicBezTo>
                  <a:pt x="8923815" y="-19553"/>
                  <a:pt x="9237490" y="28905"/>
                  <a:pt x="9412943" y="0"/>
                </a:cubicBezTo>
                <a:cubicBezTo>
                  <a:pt x="9438173" y="135725"/>
                  <a:pt x="9409734" y="278798"/>
                  <a:pt x="9412943" y="396208"/>
                </a:cubicBezTo>
                <a:cubicBezTo>
                  <a:pt x="9416152" y="513618"/>
                  <a:pt x="9368675" y="656059"/>
                  <a:pt x="9412943" y="828436"/>
                </a:cubicBezTo>
                <a:cubicBezTo>
                  <a:pt x="9457211" y="1000813"/>
                  <a:pt x="9405369" y="1159835"/>
                  <a:pt x="9412943" y="1296682"/>
                </a:cubicBezTo>
                <a:cubicBezTo>
                  <a:pt x="9420517" y="1433529"/>
                  <a:pt x="9406279" y="1560857"/>
                  <a:pt x="9412943" y="1800947"/>
                </a:cubicBezTo>
                <a:cubicBezTo>
                  <a:pt x="9247439" y="1839927"/>
                  <a:pt x="9133964" y="1797077"/>
                  <a:pt x="9012893" y="1800947"/>
                </a:cubicBezTo>
                <a:cubicBezTo>
                  <a:pt x="8891822" y="1804817"/>
                  <a:pt x="8524830" y="1763668"/>
                  <a:pt x="8236325" y="1800947"/>
                </a:cubicBezTo>
                <a:cubicBezTo>
                  <a:pt x="7947820" y="1838226"/>
                  <a:pt x="7798809" y="1751024"/>
                  <a:pt x="7553887" y="1800947"/>
                </a:cubicBezTo>
                <a:cubicBezTo>
                  <a:pt x="7308965" y="1850870"/>
                  <a:pt x="7323825" y="1780369"/>
                  <a:pt x="7153837" y="1800947"/>
                </a:cubicBezTo>
                <a:cubicBezTo>
                  <a:pt x="6983849" y="1821525"/>
                  <a:pt x="6748497" y="1720838"/>
                  <a:pt x="6377269" y="1800947"/>
                </a:cubicBezTo>
                <a:cubicBezTo>
                  <a:pt x="6006041" y="1881056"/>
                  <a:pt x="6096425" y="1798775"/>
                  <a:pt x="5977219" y="1800947"/>
                </a:cubicBezTo>
                <a:cubicBezTo>
                  <a:pt x="5858013" y="1803119"/>
                  <a:pt x="5486214" y="1799481"/>
                  <a:pt x="5294780" y="1800947"/>
                </a:cubicBezTo>
                <a:cubicBezTo>
                  <a:pt x="5103346" y="1802413"/>
                  <a:pt x="5055028" y="1785072"/>
                  <a:pt x="4988860" y="1800947"/>
                </a:cubicBezTo>
                <a:cubicBezTo>
                  <a:pt x="4922692" y="1816822"/>
                  <a:pt x="4695457" y="1770940"/>
                  <a:pt x="4494680" y="1800947"/>
                </a:cubicBezTo>
                <a:cubicBezTo>
                  <a:pt x="4293903" y="1830954"/>
                  <a:pt x="4152592" y="1753486"/>
                  <a:pt x="3812242" y="1800947"/>
                </a:cubicBezTo>
                <a:cubicBezTo>
                  <a:pt x="3471892" y="1848408"/>
                  <a:pt x="3389593" y="1745612"/>
                  <a:pt x="3035674" y="1800947"/>
                </a:cubicBezTo>
                <a:cubicBezTo>
                  <a:pt x="2681755" y="1856282"/>
                  <a:pt x="2695117" y="1771829"/>
                  <a:pt x="2447365" y="1800947"/>
                </a:cubicBezTo>
                <a:cubicBezTo>
                  <a:pt x="2199613" y="1830065"/>
                  <a:pt x="2161056" y="1772250"/>
                  <a:pt x="2047315" y="1800947"/>
                </a:cubicBezTo>
                <a:cubicBezTo>
                  <a:pt x="1933574" y="1829644"/>
                  <a:pt x="1706570" y="1782539"/>
                  <a:pt x="1459006" y="1800947"/>
                </a:cubicBezTo>
                <a:cubicBezTo>
                  <a:pt x="1211442" y="1819355"/>
                  <a:pt x="1159830" y="1792478"/>
                  <a:pt x="964827" y="1800947"/>
                </a:cubicBezTo>
                <a:cubicBezTo>
                  <a:pt x="769824" y="1809416"/>
                  <a:pt x="340608" y="1687753"/>
                  <a:pt x="0" y="1800947"/>
                </a:cubicBezTo>
                <a:cubicBezTo>
                  <a:pt x="-41278" y="1633837"/>
                  <a:pt x="3204" y="1542846"/>
                  <a:pt x="0" y="1350710"/>
                </a:cubicBezTo>
                <a:cubicBezTo>
                  <a:pt x="-3204" y="1158574"/>
                  <a:pt x="6728" y="1076742"/>
                  <a:pt x="0" y="936492"/>
                </a:cubicBezTo>
                <a:cubicBezTo>
                  <a:pt x="-6728" y="796242"/>
                  <a:pt x="35582" y="669786"/>
                  <a:pt x="0" y="486256"/>
                </a:cubicBezTo>
                <a:cubicBezTo>
                  <a:pt x="-35582" y="302726"/>
                  <a:pt x="33048" y="181837"/>
                  <a:pt x="0" y="0"/>
                </a:cubicBezTo>
                <a:close/>
              </a:path>
            </a:pathLst>
          </a:custGeom>
          <a:ln w="57150">
            <a:solidFill>
              <a:schemeClr val="tx1"/>
            </a:solidFill>
            <a:extLst>
              <a:ext uri="{C807C97D-BFC1-408E-A445-0C87EB9F89A2}">
                <ask:lineSketchStyleProps xmlns:ask="http://schemas.microsoft.com/office/drawing/2018/sketchyshapes" sd="4095730276">
                  <ask:type>
                    <ask:lineSketchScribble/>
                  </ask:type>
                </ask:lineSketchStyleProps>
              </a:ext>
            </a:extLst>
          </a:ln>
        </p:spPr>
        <p:txBody>
          <a:bodyPr>
            <a:normAutofit/>
          </a:bodyPr>
          <a:lstStyle/>
          <a:p>
            <a:r>
              <a:rPr lang="en-US" sz="8800" b="1">
                <a:solidFill>
                  <a:srgbClr val="3D4B60"/>
                </a:solidFill>
                <a:latin typeface="Calibri" panose="020F0502020204030204" pitchFamily="34" charset="0"/>
                <a:ea typeface="Calibri" panose="020F0502020204030204" pitchFamily="34" charset="0"/>
                <a:cs typeface="Calibri" panose="020F0502020204030204" pitchFamily="34" charset="0"/>
              </a:rPr>
              <a:t>  Passenger Power!</a:t>
            </a:r>
          </a:p>
        </p:txBody>
      </p:sp>
      <p:pic>
        <p:nvPicPr>
          <p:cNvPr id="9" name="Picture 8" descr="A close up of a logo&#10;&#10;Description automatically generated">
            <a:extLst>
              <a:ext uri="{FF2B5EF4-FFF2-40B4-BE49-F238E27FC236}">
                <a16:creationId xmlns:a16="http://schemas.microsoft.com/office/drawing/2014/main" id="{21FBA52F-D941-D065-68D9-2B09C0EE80F4}"/>
              </a:ext>
            </a:extLst>
          </p:cNvPr>
          <p:cNvPicPr>
            <a:picLocks noChangeAspect="1"/>
          </p:cNvPicPr>
          <p:nvPr/>
        </p:nvPicPr>
        <p:blipFill>
          <a:blip r:embed="rId4"/>
          <a:stretch>
            <a:fillRect/>
          </a:stretch>
        </p:blipFill>
        <p:spPr>
          <a:xfrm>
            <a:off x="9309691" y="1752600"/>
            <a:ext cx="1492779" cy="497593"/>
          </a:xfrm>
          <a:prstGeom prst="rect">
            <a:avLst/>
          </a:prstGeom>
        </p:spPr>
      </p:pic>
      <p:pic>
        <p:nvPicPr>
          <p:cNvPr id="2" name="Picture 1" descr="A group of children standing in a classroom&#10;&#10;Description automatically generated">
            <a:extLst>
              <a:ext uri="{FF2B5EF4-FFF2-40B4-BE49-F238E27FC236}">
                <a16:creationId xmlns:a16="http://schemas.microsoft.com/office/drawing/2014/main" id="{5B8CCCBA-ED62-23FB-4BD6-50CCE2B26083}"/>
              </a:ext>
            </a:extLst>
          </p:cNvPr>
          <p:cNvPicPr>
            <a:picLocks noChangeAspect="1"/>
          </p:cNvPicPr>
          <p:nvPr/>
        </p:nvPicPr>
        <p:blipFill>
          <a:blip r:embed="rId5"/>
          <a:stretch>
            <a:fillRect/>
          </a:stretch>
        </p:blipFill>
        <p:spPr>
          <a:xfrm>
            <a:off x="3172680" y="2388741"/>
            <a:ext cx="5846639" cy="3897759"/>
          </a:xfrm>
          <a:custGeom>
            <a:avLst/>
            <a:gdLst>
              <a:gd name="connsiteX0" fmla="*/ 0 w 5846639"/>
              <a:gd name="connsiteY0" fmla="*/ 0 h 3897759"/>
              <a:gd name="connsiteX1" fmla="*/ 701597 w 5846639"/>
              <a:gd name="connsiteY1" fmla="*/ 0 h 3897759"/>
              <a:gd name="connsiteX2" fmla="*/ 1403193 w 5846639"/>
              <a:gd name="connsiteY2" fmla="*/ 0 h 3897759"/>
              <a:gd name="connsiteX3" fmla="*/ 1987857 w 5846639"/>
              <a:gd name="connsiteY3" fmla="*/ 0 h 3897759"/>
              <a:gd name="connsiteX4" fmla="*/ 2572521 w 5846639"/>
              <a:gd name="connsiteY4" fmla="*/ 0 h 3897759"/>
              <a:gd name="connsiteX5" fmla="*/ 3098719 w 5846639"/>
              <a:gd name="connsiteY5" fmla="*/ 0 h 3897759"/>
              <a:gd name="connsiteX6" fmla="*/ 3624916 w 5846639"/>
              <a:gd name="connsiteY6" fmla="*/ 0 h 3897759"/>
              <a:gd name="connsiteX7" fmla="*/ 4092647 w 5846639"/>
              <a:gd name="connsiteY7" fmla="*/ 0 h 3897759"/>
              <a:gd name="connsiteX8" fmla="*/ 4677311 w 5846639"/>
              <a:gd name="connsiteY8" fmla="*/ 0 h 3897759"/>
              <a:gd name="connsiteX9" fmla="*/ 5203509 w 5846639"/>
              <a:gd name="connsiteY9" fmla="*/ 0 h 3897759"/>
              <a:gd name="connsiteX10" fmla="*/ 5846639 w 5846639"/>
              <a:gd name="connsiteY10" fmla="*/ 0 h 3897759"/>
              <a:gd name="connsiteX11" fmla="*/ 5846639 w 5846639"/>
              <a:gd name="connsiteY11" fmla="*/ 517845 h 3897759"/>
              <a:gd name="connsiteX12" fmla="*/ 5846639 w 5846639"/>
              <a:gd name="connsiteY12" fmla="*/ 1152623 h 3897759"/>
              <a:gd name="connsiteX13" fmla="*/ 5846639 w 5846639"/>
              <a:gd name="connsiteY13" fmla="*/ 1670468 h 3897759"/>
              <a:gd name="connsiteX14" fmla="*/ 5846639 w 5846639"/>
              <a:gd name="connsiteY14" fmla="*/ 2149336 h 3897759"/>
              <a:gd name="connsiteX15" fmla="*/ 5846639 w 5846639"/>
              <a:gd name="connsiteY15" fmla="*/ 2706158 h 3897759"/>
              <a:gd name="connsiteX16" fmla="*/ 5846639 w 5846639"/>
              <a:gd name="connsiteY16" fmla="*/ 3262981 h 3897759"/>
              <a:gd name="connsiteX17" fmla="*/ 5846639 w 5846639"/>
              <a:gd name="connsiteY17" fmla="*/ 3897759 h 3897759"/>
              <a:gd name="connsiteX18" fmla="*/ 5203509 w 5846639"/>
              <a:gd name="connsiteY18" fmla="*/ 3897759 h 3897759"/>
              <a:gd name="connsiteX19" fmla="*/ 4618845 w 5846639"/>
              <a:gd name="connsiteY19" fmla="*/ 3897759 h 3897759"/>
              <a:gd name="connsiteX20" fmla="*/ 3975715 w 5846639"/>
              <a:gd name="connsiteY20" fmla="*/ 3897759 h 3897759"/>
              <a:gd name="connsiteX21" fmla="*/ 3507983 w 5846639"/>
              <a:gd name="connsiteY21" fmla="*/ 3897759 h 3897759"/>
              <a:gd name="connsiteX22" fmla="*/ 3040252 w 5846639"/>
              <a:gd name="connsiteY22" fmla="*/ 3897759 h 3897759"/>
              <a:gd name="connsiteX23" fmla="*/ 2338656 w 5846639"/>
              <a:gd name="connsiteY23" fmla="*/ 3897759 h 3897759"/>
              <a:gd name="connsiteX24" fmla="*/ 1812458 w 5846639"/>
              <a:gd name="connsiteY24" fmla="*/ 3897759 h 3897759"/>
              <a:gd name="connsiteX25" fmla="*/ 1344727 w 5846639"/>
              <a:gd name="connsiteY25" fmla="*/ 3897759 h 3897759"/>
              <a:gd name="connsiteX26" fmla="*/ 643130 w 5846639"/>
              <a:gd name="connsiteY26" fmla="*/ 3897759 h 3897759"/>
              <a:gd name="connsiteX27" fmla="*/ 0 w 5846639"/>
              <a:gd name="connsiteY27" fmla="*/ 3897759 h 3897759"/>
              <a:gd name="connsiteX28" fmla="*/ 0 w 5846639"/>
              <a:gd name="connsiteY28" fmla="*/ 3262981 h 3897759"/>
              <a:gd name="connsiteX29" fmla="*/ 0 w 5846639"/>
              <a:gd name="connsiteY29" fmla="*/ 2706158 h 3897759"/>
              <a:gd name="connsiteX30" fmla="*/ 0 w 5846639"/>
              <a:gd name="connsiteY30" fmla="*/ 2227291 h 3897759"/>
              <a:gd name="connsiteX31" fmla="*/ 0 w 5846639"/>
              <a:gd name="connsiteY31" fmla="*/ 1631491 h 3897759"/>
              <a:gd name="connsiteX32" fmla="*/ 0 w 5846639"/>
              <a:gd name="connsiteY32" fmla="*/ 1035690 h 3897759"/>
              <a:gd name="connsiteX33" fmla="*/ 0 w 5846639"/>
              <a:gd name="connsiteY33" fmla="*/ 478868 h 3897759"/>
              <a:gd name="connsiteX34" fmla="*/ 0 w 5846639"/>
              <a:gd name="connsiteY34" fmla="*/ 0 h 3897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846639" h="3897759" fill="none" extrusionOk="0">
                <a:moveTo>
                  <a:pt x="0" y="0"/>
                </a:moveTo>
                <a:cubicBezTo>
                  <a:pt x="225918" y="-45833"/>
                  <a:pt x="365960" y="34895"/>
                  <a:pt x="701597" y="0"/>
                </a:cubicBezTo>
                <a:cubicBezTo>
                  <a:pt x="1037234" y="-34895"/>
                  <a:pt x="1114369" y="43050"/>
                  <a:pt x="1403193" y="0"/>
                </a:cubicBezTo>
                <a:cubicBezTo>
                  <a:pt x="1692017" y="-43050"/>
                  <a:pt x="1782922" y="39705"/>
                  <a:pt x="1987857" y="0"/>
                </a:cubicBezTo>
                <a:cubicBezTo>
                  <a:pt x="2192792" y="-39705"/>
                  <a:pt x="2335520" y="63196"/>
                  <a:pt x="2572521" y="0"/>
                </a:cubicBezTo>
                <a:cubicBezTo>
                  <a:pt x="2809522" y="-63196"/>
                  <a:pt x="2895357" y="39898"/>
                  <a:pt x="3098719" y="0"/>
                </a:cubicBezTo>
                <a:cubicBezTo>
                  <a:pt x="3302081" y="-39898"/>
                  <a:pt x="3401205" y="52069"/>
                  <a:pt x="3624916" y="0"/>
                </a:cubicBezTo>
                <a:cubicBezTo>
                  <a:pt x="3848627" y="-52069"/>
                  <a:pt x="3893640" y="8249"/>
                  <a:pt x="4092647" y="0"/>
                </a:cubicBezTo>
                <a:cubicBezTo>
                  <a:pt x="4291654" y="-8249"/>
                  <a:pt x="4554122" y="27713"/>
                  <a:pt x="4677311" y="0"/>
                </a:cubicBezTo>
                <a:cubicBezTo>
                  <a:pt x="4800500" y="-27713"/>
                  <a:pt x="5034695" y="48123"/>
                  <a:pt x="5203509" y="0"/>
                </a:cubicBezTo>
                <a:cubicBezTo>
                  <a:pt x="5372323" y="-48123"/>
                  <a:pt x="5531368" y="1099"/>
                  <a:pt x="5846639" y="0"/>
                </a:cubicBezTo>
                <a:cubicBezTo>
                  <a:pt x="5883035" y="223767"/>
                  <a:pt x="5798089" y="337793"/>
                  <a:pt x="5846639" y="517845"/>
                </a:cubicBezTo>
                <a:cubicBezTo>
                  <a:pt x="5895189" y="697897"/>
                  <a:pt x="5842838" y="968926"/>
                  <a:pt x="5846639" y="1152623"/>
                </a:cubicBezTo>
                <a:cubicBezTo>
                  <a:pt x="5850440" y="1336320"/>
                  <a:pt x="5825908" y="1470432"/>
                  <a:pt x="5846639" y="1670468"/>
                </a:cubicBezTo>
                <a:cubicBezTo>
                  <a:pt x="5867370" y="1870504"/>
                  <a:pt x="5827344" y="2020040"/>
                  <a:pt x="5846639" y="2149336"/>
                </a:cubicBezTo>
                <a:cubicBezTo>
                  <a:pt x="5865934" y="2278632"/>
                  <a:pt x="5807177" y="2447933"/>
                  <a:pt x="5846639" y="2706158"/>
                </a:cubicBezTo>
                <a:cubicBezTo>
                  <a:pt x="5886101" y="2964383"/>
                  <a:pt x="5833602" y="3082421"/>
                  <a:pt x="5846639" y="3262981"/>
                </a:cubicBezTo>
                <a:cubicBezTo>
                  <a:pt x="5859676" y="3443541"/>
                  <a:pt x="5813357" y="3584679"/>
                  <a:pt x="5846639" y="3897759"/>
                </a:cubicBezTo>
                <a:cubicBezTo>
                  <a:pt x="5555610" y="3935585"/>
                  <a:pt x="5389008" y="3868994"/>
                  <a:pt x="5203509" y="3897759"/>
                </a:cubicBezTo>
                <a:cubicBezTo>
                  <a:pt x="5018010" y="3926524"/>
                  <a:pt x="4751065" y="3867422"/>
                  <a:pt x="4618845" y="3897759"/>
                </a:cubicBezTo>
                <a:cubicBezTo>
                  <a:pt x="4486625" y="3928096"/>
                  <a:pt x="4144106" y="3820882"/>
                  <a:pt x="3975715" y="3897759"/>
                </a:cubicBezTo>
                <a:cubicBezTo>
                  <a:pt x="3807324" y="3974636"/>
                  <a:pt x="3717718" y="3843503"/>
                  <a:pt x="3507983" y="3897759"/>
                </a:cubicBezTo>
                <a:cubicBezTo>
                  <a:pt x="3298248" y="3952015"/>
                  <a:pt x="3166487" y="3857093"/>
                  <a:pt x="3040252" y="3897759"/>
                </a:cubicBezTo>
                <a:cubicBezTo>
                  <a:pt x="2914017" y="3938425"/>
                  <a:pt x="2625534" y="3840113"/>
                  <a:pt x="2338656" y="3897759"/>
                </a:cubicBezTo>
                <a:cubicBezTo>
                  <a:pt x="2051778" y="3955405"/>
                  <a:pt x="1923115" y="3843898"/>
                  <a:pt x="1812458" y="3897759"/>
                </a:cubicBezTo>
                <a:cubicBezTo>
                  <a:pt x="1701801" y="3951620"/>
                  <a:pt x="1521949" y="3855354"/>
                  <a:pt x="1344727" y="3897759"/>
                </a:cubicBezTo>
                <a:cubicBezTo>
                  <a:pt x="1167505" y="3940164"/>
                  <a:pt x="911832" y="3865189"/>
                  <a:pt x="643130" y="3897759"/>
                </a:cubicBezTo>
                <a:cubicBezTo>
                  <a:pt x="374428" y="3930329"/>
                  <a:pt x="140299" y="3843184"/>
                  <a:pt x="0" y="3897759"/>
                </a:cubicBezTo>
                <a:cubicBezTo>
                  <a:pt x="-61597" y="3588009"/>
                  <a:pt x="67061" y="3542246"/>
                  <a:pt x="0" y="3262981"/>
                </a:cubicBezTo>
                <a:cubicBezTo>
                  <a:pt x="-67061" y="2983716"/>
                  <a:pt x="26435" y="2937271"/>
                  <a:pt x="0" y="2706158"/>
                </a:cubicBezTo>
                <a:cubicBezTo>
                  <a:pt x="-26435" y="2475045"/>
                  <a:pt x="40152" y="2432732"/>
                  <a:pt x="0" y="2227291"/>
                </a:cubicBezTo>
                <a:cubicBezTo>
                  <a:pt x="-40152" y="2021850"/>
                  <a:pt x="25190" y="1874188"/>
                  <a:pt x="0" y="1631491"/>
                </a:cubicBezTo>
                <a:cubicBezTo>
                  <a:pt x="-25190" y="1388794"/>
                  <a:pt x="70036" y="1237278"/>
                  <a:pt x="0" y="1035690"/>
                </a:cubicBezTo>
                <a:cubicBezTo>
                  <a:pt x="-70036" y="834102"/>
                  <a:pt x="44636" y="704583"/>
                  <a:pt x="0" y="478868"/>
                </a:cubicBezTo>
                <a:cubicBezTo>
                  <a:pt x="-44636" y="253153"/>
                  <a:pt x="26007" y="103136"/>
                  <a:pt x="0" y="0"/>
                </a:cubicBezTo>
                <a:close/>
              </a:path>
              <a:path w="5846639" h="3897759" stroke="0" extrusionOk="0">
                <a:moveTo>
                  <a:pt x="0" y="0"/>
                </a:moveTo>
                <a:cubicBezTo>
                  <a:pt x="135054" y="-17743"/>
                  <a:pt x="337325" y="31222"/>
                  <a:pt x="526198" y="0"/>
                </a:cubicBezTo>
                <a:cubicBezTo>
                  <a:pt x="715071" y="-31222"/>
                  <a:pt x="936715" y="48882"/>
                  <a:pt x="1169328" y="0"/>
                </a:cubicBezTo>
                <a:cubicBezTo>
                  <a:pt x="1401941" y="-48882"/>
                  <a:pt x="1513827" y="26908"/>
                  <a:pt x="1812458" y="0"/>
                </a:cubicBezTo>
                <a:cubicBezTo>
                  <a:pt x="2111089" y="-26908"/>
                  <a:pt x="2019899" y="39289"/>
                  <a:pt x="2221723" y="0"/>
                </a:cubicBezTo>
                <a:cubicBezTo>
                  <a:pt x="2423547" y="-39289"/>
                  <a:pt x="2493434" y="25583"/>
                  <a:pt x="2630988" y="0"/>
                </a:cubicBezTo>
                <a:cubicBezTo>
                  <a:pt x="2768542" y="-25583"/>
                  <a:pt x="3027440" y="4516"/>
                  <a:pt x="3332584" y="0"/>
                </a:cubicBezTo>
                <a:cubicBezTo>
                  <a:pt x="3637728" y="-4516"/>
                  <a:pt x="3846161" y="23084"/>
                  <a:pt x="4034181" y="0"/>
                </a:cubicBezTo>
                <a:cubicBezTo>
                  <a:pt x="4222201" y="-23084"/>
                  <a:pt x="4497064" y="9319"/>
                  <a:pt x="4677311" y="0"/>
                </a:cubicBezTo>
                <a:cubicBezTo>
                  <a:pt x="4857558" y="-9319"/>
                  <a:pt x="4987025" y="31770"/>
                  <a:pt x="5086576" y="0"/>
                </a:cubicBezTo>
                <a:cubicBezTo>
                  <a:pt x="5186127" y="-31770"/>
                  <a:pt x="5519051" y="35975"/>
                  <a:pt x="5846639" y="0"/>
                </a:cubicBezTo>
                <a:cubicBezTo>
                  <a:pt x="5902303" y="188644"/>
                  <a:pt x="5813232" y="430381"/>
                  <a:pt x="5846639" y="595800"/>
                </a:cubicBezTo>
                <a:cubicBezTo>
                  <a:pt x="5880046" y="761219"/>
                  <a:pt x="5822402" y="856640"/>
                  <a:pt x="5846639" y="1074668"/>
                </a:cubicBezTo>
                <a:cubicBezTo>
                  <a:pt x="5870876" y="1292696"/>
                  <a:pt x="5810911" y="1317706"/>
                  <a:pt x="5846639" y="1514558"/>
                </a:cubicBezTo>
                <a:cubicBezTo>
                  <a:pt x="5882367" y="1711410"/>
                  <a:pt x="5804245" y="1919468"/>
                  <a:pt x="5846639" y="2032403"/>
                </a:cubicBezTo>
                <a:cubicBezTo>
                  <a:pt x="5889033" y="2145339"/>
                  <a:pt x="5838076" y="2463085"/>
                  <a:pt x="5846639" y="2589226"/>
                </a:cubicBezTo>
                <a:cubicBezTo>
                  <a:pt x="5855202" y="2715367"/>
                  <a:pt x="5838069" y="2970111"/>
                  <a:pt x="5846639" y="3185026"/>
                </a:cubicBezTo>
                <a:cubicBezTo>
                  <a:pt x="5855209" y="3399941"/>
                  <a:pt x="5797711" y="3746327"/>
                  <a:pt x="5846639" y="3897759"/>
                </a:cubicBezTo>
                <a:cubicBezTo>
                  <a:pt x="5737918" y="3918757"/>
                  <a:pt x="5567496" y="3892303"/>
                  <a:pt x="5320441" y="3897759"/>
                </a:cubicBezTo>
                <a:cubicBezTo>
                  <a:pt x="5073386" y="3903215"/>
                  <a:pt x="4891131" y="3847101"/>
                  <a:pt x="4735778" y="3897759"/>
                </a:cubicBezTo>
                <a:cubicBezTo>
                  <a:pt x="4580425" y="3948417"/>
                  <a:pt x="4392352" y="3844908"/>
                  <a:pt x="4151114" y="3897759"/>
                </a:cubicBezTo>
                <a:cubicBezTo>
                  <a:pt x="3909876" y="3950610"/>
                  <a:pt x="3710270" y="3826843"/>
                  <a:pt x="3507983" y="3897759"/>
                </a:cubicBezTo>
                <a:cubicBezTo>
                  <a:pt x="3305696" y="3968675"/>
                  <a:pt x="3252473" y="3863757"/>
                  <a:pt x="3040252" y="3897759"/>
                </a:cubicBezTo>
                <a:cubicBezTo>
                  <a:pt x="2828031" y="3931761"/>
                  <a:pt x="2806476" y="3856062"/>
                  <a:pt x="2630988" y="3897759"/>
                </a:cubicBezTo>
                <a:cubicBezTo>
                  <a:pt x="2455500" y="3939456"/>
                  <a:pt x="2136874" y="3858654"/>
                  <a:pt x="1929391" y="3897759"/>
                </a:cubicBezTo>
                <a:cubicBezTo>
                  <a:pt x="1721908" y="3936864"/>
                  <a:pt x="1630856" y="3852310"/>
                  <a:pt x="1520126" y="3897759"/>
                </a:cubicBezTo>
                <a:cubicBezTo>
                  <a:pt x="1409396" y="3943208"/>
                  <a:pt x="1197671" y="3866410"/>
                  <a:pt x="1052395" y="3897759"/>
                </a:cubicBezTo>
                <a:cubicBezTo>
                  <a:pt x="907119" y="3929108"/>
                  <a:pt x="686812" y="3852420"/>
                  <a:pt x="584664" y="3897759"/>
                </a:cubicBezTo>
                <a:cubicBezTo>
                  <a:pt x="482516" y="3943098"/>
                  <a:pt x="216693" y="3859483"/>
                  <a:pt x="0" y="3897759"/>
                </a:cubicBezTo>
                <a:cubicBezTo>
                  <a:pt x="-26756" y="3684668"/>
                  <a:pt x="26352" y="3665097"/>
                  <a:pt x="0" y="3457869"/>
                </a:cubicBezTo>
                <a:cubicBezTo>
                  <a:pt x="-26352" y="3250641"/>
                  <a:pt x="12959" y="3063480"/>
                  <a:pt x="0" y="2940024"/>
                </a:cubicBezTo>
                <a:cubicBezTo>
                  <a:pt x="-12959" y="2816569"/>
                  <a:pt x="38761" y="2627108"/>
                  <a:pt x="0" y="2500134"/>
                </a:cubicBezTo>
                <a:cubicBezTo>
                  <a:pt x="-38761" y="2373160"/>
                  <a:pt x="13194" y="2079771"/>
                  <a:pt x="0" y="1865356"/>
                </a:cubicBezTo>
                <a:cubicBezTo>
                  <a:pt x="-13194" y="1650941"/>
                  <a:pt x="15793" y="1583961"/>
                  <a:pt x="0" y="1425466"/>
                </a:cubicBezTo>
                <a:cubicBezTo>
                  <a:pt x="-15793" y="1266971"/>
                  <a:pt x="59488" y="1074685"/>
                  <a:pt x="0" y="790688"/>
                </a:cubicBezTo>
                <a:cubicBezTo>
                  <a:pt x="-59488" y="506691"/>
                  <a:pt x="88433" y="302128"/>
                  <a:pt x="0" y="0"/>
                </a:cubicBezTo>
                <a:close/>
              </a:path>
            </a:pathLst>
          </a:custGeom>
          <a:ln w="28575">
            <a:solidFill>
              <a:schemeClr val="tx1"/>
            </a:solidFill>
            <a:extLst>
              <a:ext uri="{C807C97D-BFC1-408E-A445-0C87EB9F89A2}">
                <ask:lineSketchStyleProps xmlns:ask="http://schemas.microsoft.com/office/drawing/2018/sketchyshapes" sd="2992677992">
                  <a:prstGeom prst="rect">
                    <a:avLst/>
                  </a:prstGeom>
                  <ask:type>
                    <ask:lineSketchScribble/>
                  </ask:type>
                </ask:lineSketchStyleProps>
              </a:ext>
            </a:extLst>
          </a:ln>
        </p:spPr>
      </p:pic>
      <p:sp>
        <p:nvSpPr>
          <p:cNvPr id="4" name="TextBox 3">
            <a:extLst>
              <a:ext uri="{FF2B5EF4-FFF2-40B4-BE49-F238E27FC236}">
                <a16:creationId xmlns:a16="http://schemas.microsoft.com/office/drawing/2014/main" id="{2EADFC50-3B2C-8119-B9C4-0744805F0517}"/>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2</a:t>
            </a:r>
            <a:endParaRPr lang="en-US" dirty="0">
              <a:solidFill>
                <a:srgbClr val="3D4B60"/>
              </a:solidFill>
            </a:endParaRPr>
          </a:p>
        </p:txBody>
      </p:sp>
    </p:spTree>
    <p:extLst>
      <p:ext uri="{BB962C8B-B14F-4D97-AF65-F5344CB8AC3E}">
        <p14:creationId xmlns:p14="http://schemas.microsoft.com/office/powerpoint/2010/main" val="4185261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a:xfrm>
            <a:off x="-39865" y="0"/>
            <a:ext cx="5578516" cy="6858000"/>
          </a:xfrm>
          <a:solidFill>
            <a:srgbClr val="3D4B60"/>
          </a:solidFill>
        </p:spPr>
        <p:txBody>
          <a:bodyPr>
            <a:normAutofit/>
          </a:bodyPr>
          <a:lstStyle/>
          <a:p>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r>
              <a:rPr lang="en-US" sz="4800">
                <a:latin typeface="Calibri" panose="020F0502020204030204" pitchFamily="34" charset="0"/>
                <a:ea typeface="Calibri" panose="020F0502020204030204" pitchFamily="34" charset="0"/>
                <a:cs typeface="Calibri" panose="020F0502020204030204" pitchFamily="34" charset="0"/>
              </a:rPr>
              <a:t> </a:t>
            </a:r>
          </a:p>
        </p:txBody>
      </p:sp>
      <p:sp>
        <p:nvSpPr>
          <p:cNvPr id="9" name="Subtitle 8">
            <a:extLst>
              <a:ext uri="{FF2B5EF4-FFF2-40B4-BE49-F238E27FC236}">
                <a16:creationId xmlns:a16="http://schemas.microsoft.com/office/drawing/2014/main" id="{62922A0C-B599-4443-A7B4-8AFF6658A57D}"/>
              </a:ext>
            </a:extLst>
          </p:cNvPr>
          <p:cNvSpPr>
            <a:spLocks noGrp="1"/>
          </p:cNvSpPr>
          <p:nvPr>
            <p:ph type="subTitle" idx="1"/>
          </p:nvPr>
        </p:nvSpPr>
        <p:spPr>
          <a:xfrm rot="20688221">
            <a:off x="5721412" y="609341"/>
            <a:ext cx="3403586" cy="1625007"/>
          </a:xfrm>
        </p:spPr>
        <p:txBody>
          <a:bodyPr>
            <a:noAutofit/>
          </a:bodyPr>
          <a:lstStyle/>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How Do You</a:t>
            </a:r>
          </a:p>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Stay Safe</a:t>
            </a:r>
          </a:p>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in the Car? </a:t>
            </a:r>
          </a:p>
        </p:txBody>
      </p:sp>
      <p:pic>
        <p:nvPicPr>
          <p:cNvPr id="4" name="Picture 3" descr="A screenshot of a computer&#10;&#10;Description automatically generated">
            <a:extLst>
              <a:ext uri="{FF2B5EF4-FFF2-40B4-BE49-F238E27FC236}">
                <a16:creationId xmlns:a16="http://schemas.microsoft.com/office/drawing/2014/main" id="{4776DA7C-D260-A04E-313E-9AA009201BE3}"/>
              </a:ext>
            </a:extLst>
          </p:cNvPr>
          <p:cNvPicPr>
            <a:picLocks noChangeAspect="1"/>
          </p:cNvPicPr>
          <p:nvPr/>
        </p:nvPicPr>
        <p:blipFill rotWithShape="1">
          <a:blip r:embed="rId3"/>
          <a:srcRect l="30811" t="54234" r="52973" b="22162"/>
          <a:stretch/>
        </p:blipFill>
        <p:spPr>
          <a:xfrm>
            <a:off x="435743" y="460668"/>
            <a:ext cx="3182445" cy="2605627"/>
          </a:xfrm>
          <a:custGeom>
            <a:avLst/>
            <a:gdLst>
              <a:gd name="connsiteX0" fmla="*/ 0 w 3182445"/>
              <a:gd name="connsiteY0" fmla="*/ 0 h 2605627"/>
              <a:gd name="connsiteX1" fmla="*/ 466759 w 3182445"/>
              <a:gd name="connsiteY1" fmla="*/ 0 h 2605627"/>
              <a:gd name="connsiteX2" fmla="*/ 1060815 w 3182445"/>
              <a:gd name="connsiteY2" fmla="*/ 0 h 2605627"/>
              <a:gd name="connsiteX3" fmla="*/ 1591223 w 3182445"/>
              <a:gd name="connsiteY3" fmla="*/ 0 h 2605627"/>
              <a:gd name="connsiteX4" fmla="*/ 2185279 w 3182445"/>
              <a:gd name="connsiteY4" fmla="*/ 0 h 2605627"/>
              <a:gd name="connsiteX5" fmla="*/ 3182445 w 3182445"/>
              <a:gd name="connsiteY5" fmla="*/ 0 h 2605627"/>
              <a:gd name="connsiteX6" fmla="*/ 3182445 w 3182445"/>
              <a:gd name="connsiteY6" fmla="*/ 442957 h 2605627"/>
              <a:gd name="connsiteX7" fmla="*/ 3182445 w 3182445"/>
              <a:gd name="connsiteY7" fmla="*/ 964082 h 2605627"/>
              <a:gd name="connsiteX8" fmla="*/ 3182445 w 3182445"/>
              <a:gd name="connsiteY8" fmla="*/ 1407039 h 2605627"/>
              <a:gd name="connsiteX9" fmla="*/ 3182445 w 3182445"/>
              <a:gd name="connsiteY9" fmla="*/ 1980277 h 2605627"/>
              <a:gd name="connsiteX10" fmla="*/ 3182445 w 3182445"/>
              <a:gd name="connsiteY10" fmla="*/ 2605627 h 2605627"/>
              <a:gd name="connsiteX11" fmla="*/ 2683862 w 3182445"/>
              <a:gd name="connsiteY11" fmla="*/ 2605627 h 2605627"/>
              <a:gd name="connsiteX12" fmla="*/ 2089806 w 3182445"/>
              <a:gd name="connsiteY12" fmla="*/ 2605627 h 2605627"/>
              <a:gd name="connsiteX13" fmla="*/ 1527574 w 3182445"/>
              <a:gd name="connsiteY13" fmla="*/ 2605627 h 2605627"/>
              <a:gd name="connsiteX14" fmla="*/ 1060815 w 3182445"/>
              <a:gd name="connsiteY14" fmla="*/ 2605627 h 2605627"/>
              <a:gd name="connsiteX15" fmla="*/ 625881 w 3182445"/>
              <a:gd name="connsiteY15" fmla="*/ 2605627 h 2605627"/>
              <a:gd name="connsiteX16" fmla="*/ 0 w 3182445"/>
              <a:gd name="connsiteY16" fmla="*/ 2605627 h 2605627"/>
              <a:gd name="connsiteX17" fmla="*/ 0 w 3182445"/>
              <a:gd name="connsiteY17" fmla="*/ 2084502 h 2605627"/>
              <a:gd name="connsiteX18" fmla="*/ 0 w 3182445"/>
              <a:gd name="connsiteY18" fmla="*/ 1537320 h 2605627"/>
              <a:gd name="connsiteX19" fmla="*/ 0 w 3182445"/>
              <a:gd name="connsiteY19" fmla="*/ 964082 h 2605627"/>
              <a:gd name="connsiteX20" fmla="*/ 0 w 3182445"/>
              <a:gd name="connsiteY20" fmla="*/ 469013 h 2605627"/>
              <a:gd name="connsiteX21" fmla="*/ 0 w 3182445"/>
              <a:gd name="connsiteY21" fmla="*/ 0 h 2605627"/>
              <a:gd name="connsiteX0" fmla="*/ 0 w 3182445"/>
              <a:gd name="connsiteY0" fmla="*/ 0 h 2605627"/>
              <a:gd name="connsiteX1" fmla="*/ 498583 w 3182445"/>
              <a:gd name="connsiteY1" fmla="*/ 0 h 2605627"/>
              <a:gd name="connsiteX2" fmla="*/ 1092639 w 3182445"/>
              <a:gd name="connsiteY2" fmla="*/ 0 h 2605627"/>
              <a:gd name="connsiteX3" fmla="*/ 1686696 w 3182445"/>
              <a:gd name="connsiteY3" fmla="*/ 0 h 2605627"/>
              <a:gd name="connsiteX4" fmla="*/ 2280752 w 3182445"/>
              <a:gd name="connsiteY4" fmla="*/ 0 h 2605627"/>
              <a:gd name="connsiteX5" fmla="*/ 3182445 w 3182445"/>
              <a:gd name="connsiteY5" fmla="*/ 0 h 2605627"/>
              <a:gd name="connsiteX6" fmla="*/ 3182445 w 3182445"/>
              <a:gd name="connsiteY6" fmla="*/ 573238 h 2605627"/>
              <a:gd name="connsiteX7" fmla="*/ 3182445 w 3182445"/>
              <a:gd name="connsiteY7" fmla="*/ 1094363 h 2605627"/>
              <a:gd name="connsiteX8" fmla="*/ 3182445 w 3182445"/>
              <a:gd name="connsiteY8" fmla="*/ 1563376 h 2605627"/>
              <a:gd name="connsiteX9" fmla="*/ 3182445 w 3182445"/>
              <a:gd name="connsiteY9" fmla="*/ 2058445 h 2605627"/>
              <a:gd name="connsiteX10" fmla="*/ 3182445 w 3182445"/>
              <a:gd name="connsiteY10" fmla="*/ 2605627 h 2605627"/>
              <a:gd name="connsiteX11" fmla="*/ 2652038 w 3182445"/>
              <a:gd name="connsiteY11" fmla="*/ 2605627 h 2605627"/>
              <a:gd name="connsiteX12" fmla="*/ 2185279 w 3182445"/>
              <a:gd name="connsiteY12" fmla="*/ 2605627 h 2605627"/>
              <a:gd name="connsiteX13" fmla="*/ 1686696 w 3182445"/>
              <a:gd name="connsiteY13" fmla="*/ 2605627 h 2605627"/>
              <a:gd name="connsiteX14" fmla="*/ 1124464 w 3182445"/>
              <a:gd name="connsiteY14" fmla="*/ 2605627 h 2605627"/>
              <a:gd name="connsiteX15" fmla="*/ 530408 w 3182445"/>
              <a:gd name="connsiteY15" fmla="*/ 2605627 h 2605627"/>
              <a:gd name="connsiteX16" fmla="*/ 0 w 3182445"/>
              <a:gd name="connsiteY16" fmla="*/ 2605627 h 2605627"/>
              <a:gd name="connsiteX17" fmla="*/ 0 w 3182445"/>
              <a:gd name="connsiteY17" fmla="*/ 2058445 h 2605627"/>
              <a:gd name="connsiteX18" fmla="*/ 0 w 3182445"/>
              <a:gd name="connsiteY18" fmla="*/ 1563376 h 2605627"/>
              <a:gd name="connsiteX19" fmla="*/ 0 w 3182445"/>
              <a:gd name="connsiteY19" fmla="*/ 1068307 h 2605627"/>
              <a:gd name="connsiteX20" fmla="*/ 0 w 3182445"/>
              <a:gd name="connsiteY20" fmla="*/ 599294 h 2605627"/>
              <a:gd name="connsiteX21" fmla="*/ 0 w 3182445"/>
              <a:gd name="connsiteY21" fmla="*/ 0 h 2605627"/>
              <a:gd name="connsiteX0" fmla="*/ 0 w 3182445"/>
              <a:gd name="connsiteY0" fmla="*/ 0 h 2605627"/>
              <a:gd name="connsiteX1" fmla="*/ 466759 w 3182445"/>
              <a:gd name="connsiteY1" fmla="*/ 0 h 2605627"/>
              <a:gd name="connsiteX2" fmla="*/ 1060815 w 3182445"/>
              <a:gd name="connsiteY2" fmla="*/ 0 h 2605627"/>
              <a:gd name="connsiteX3" fmla="*/ 1591223 w 3182445"/>
              <a:gd name="connsiteY3" fmla="*/ 0 h 2605627"/>
              <a:gd name="connsiteX4" fmla="*/ 2185279 w 3182445"/>
              <a:gd name="connsiteY4" fmla="*/ 0 h 2605627"/>
              <a:gd name="connsiteX5" fmla="*/ 3182445 w 3182445"/>
              <a:gd name="connsiteY5" fmla="*/ 0 h 2605627"/>
              <a:gd name="connsiteX6" fmla="*/ 3182445 w 3182445"/>
              <a:gd name="connsiteY6" fmla="*/ 442957 h 2605627"/>
              <a:gd name="connsiteX7" fmla="*/ 3182445 w 3182445"/>
              <a:gd name="connsiteY7" fmla="*/ 964082 h 2605627"/>
              <a:gd name="connsiteX8" fmla="*/ 3182445 w 3182445"/>
              <a:gd name="connsiteY8" fmla="*/ 1407039 h 2605627"/>
              <a:gd name="connsiteX9" fmla="*/ 3182445 w 3182445"/>
              <a:gd name="connsiteY9" fmla="*/ 1980277 h 2605627"/>
              <a:gd name="connsiteX10" fmla="*/ 3182445 w 3182445"/>
              <a:gd name="connsiteY10" fmla="*/ 2605627 h 2605627"/>
              <a:gd name="connsiteX11" fmla="*/ 2683862 w 3182445"/>
              <a:gd name="connsiteY11" fmla="*/ 2605627 h 2605627"/>
              <a:gd name="connsiteX12" fmla="*/ 2089806 w 3182445"/>
              <a:gd name="connsiteY12" fmla="*/ 2605627 h 2605627"/>
              <a:gd name="connsiteX13" fmla="*/ 1527574 w 3182445"/>
              <a:gd name="connsiteY13" fmla="*/ 2605627 h 2605627"/>
              <a:gd name="connsiteX14" fmla="*/ 1060815 w 3182445"/>
              <a:gd name="connsiteY14" fmla="*/ 2605627 h 2605627"/>
              <a:gd name="connsiteX15" fmla="*/ 625881 w 3182445"/>
              <a:gd name="connsiteY15" fmla="*/ 2605627 h 2605627"/>
              <a:gd name="connsiteX16" fmla="*/ 0 w 3182445"/>
              <a:gd name="connsiteY16" fmla="*/ 2605627 h 2605627"/>
              <a:gd name="connsiteX17" fmla="*/ 0 w 3182445"/>
              <a:gd name="connsiteY17" fmla="*/ 2084502 h 2605627"/>
              <a:gd name="connsiteX18" fmla="*/ 0 w 3182445"/>
              <a:gd name="connsiteY18" fmla="*/ 1537320 h 2605627"/>
              <a:gd name="connsiteX19" fmla="*/ 0 w 3182445"/>
              <a:gd name="connsiteY19" fmla="*/ 964082 h 2605627"/>
              <a:gd name="connsiteX20" fmla="*/ 0 w 3182445"/>
              <a:gd name="connsiteY20" fmla="*/ 469013 h 2605627"/>
              <a:gd name="connsiteX21" fmla="*/ 0 w 3182445"/>
              <a:gd name="connsiteY21" fmla="*/ 0 h 26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2445" h="2605627" fill="none" extrusionOk="0">
                <a:moveTo>
                  <a:pt x="0" y="0"/>
                </a:moveTo>
                <a:cubicBezTo>
                  <a:pt x="237804" y="-36568"/>
                  <a:pt x="254145" y="-4209"/>
                  <a:pt x="466759" y="0"/>
                </a:cubicBezTo>
                <a:cubicBezTo>
                  <a:pt x="638937" y="-12125"/>
                  <a:pt x="831259" y="17278"/>
                  <a:pt x="1060815" y="0"/>
                </a:cubicBezTo>
                <a:cubicBezTo>
                  <a:pt x="1311694" y="-10897"/>
                  <a:pt x="1487909" y="-6743"/>
                  <a:pt x="1591223" y="0"/>
                </a:cubicBezTo>
                <a:cubicBezTo>
                  <a:pt x="1824052" y="-83536"/>
                  <a:pt x="1905644" y="76745"/>
                  <a:pt x="2185279" y="0"/>
                </a:cubicBezTo>
                <a:cubicBezTo>
                  <a:pt x="2295854" y="-25665"/>
                  <a:pt x="2954796" y="-87158"/>
                  <a:pt x="3182445" y="0"/>
                </a:cubicBezTo>
                <a:cubicBezTo>
                  <a:pt x="3216065" y="197913"/>
                  <a:pt x="3175729" y="222840"/>
                  <a:pt x="3182445" y="442957"/>
                </a:cubicBezTo>
                <a:cubicBezTo>
                  <a:pt x="3225181" y="640186"/>
                  <a:pt x="3125260" y="765620"/>
                  <a:pt x="3182445" y="964082"/>
                </a:cubicBezTo>
                <a:cubicBezTo>
                  <a:pt x="3251977" y="1248533"/>
                  <a:pt x="3147566" y="1233624"/>
                  <a:pt x="3182445" y="1407039"/>
                </a:cubicBezTo>
                <a:cubicBezTo>
                  <a:pt x="3130565" y="1618395"/>
                  <a:pt x="3094049" y="1791864"/>
                  <a:pt x="3182445" y="1980277"/>
                </a:cubicBezTo>
                <a:cubicBezTo>
                  <a:pt x="3311525" y="2081269"/>
                  <a:pt x="3102399" y="2359083"/>
                  <a:pt x="3182445" y="2605627"/>
                </a:cubicBezTo>
                <a:cubicBezTo>
                  <a:pt x="3058857" y="2619052"/>
                  <a:pt x="2830367" y="2545817"/>
                  <a:pt x="2683862" y="2605627"/>
                </a:cubicBezTo>
                <a:cubicBezTo>
                  <a:pt x="2494733" y="2585207"/>
                  <a:pt x="2339770" y="2540025"/>
                  <a:pt x="2089806" y="2605627"/>
                </a:cubicBezTo>
                <a:cubicBezTo>
                  <a:pt x="1835599" y="2650323"/>
                  <a:pt x="1757512" y="2497110"/>
                  <a:pt x="1527574" y="2605627"/>
                </a:cubicBezTo>
                <a:cubicBezTo>
                  <a:pt x="1295520" y="2693619"/>
                  <a:pt x="1274567" y="2533386"/>
                  <a:pt x="1060815" y="2605627"/>
                </a:cubicBezTo>
                <a:cubicBezTo>
                  <a:pt x="926289" y="2668086"/>
                  <a:pt x="852520" y="2606447"/>
                  <a:pt x="625881" y="2605627"/>
                </a:cubicBezTo>
                <a:cubicBezTo>
                  <a:pt x="483110" y="2562817"/>
                  <a:pt x="215329" y="2527637"/>
                  <a:pt x="0" y="2605627"/>
                </a:cubicBezTo>
                <a:cubicBezTo>
                  <a:pt x="-16946" y="2473630"/>
                  <a:pt x="-5716" y="2201849"/>
                  <a:pt x="0" y="2084502"/>
                </a:cubicBezTo>
                <a:cubicBezTo>
                  <a:pt x="47711" y="1908135"/>
                  <a:pt x="76071" y="1765918"/>
                  <a:pt x="0" y="1537320"/>
                </a:cubicBezTo>
                <a:cubicBezTo>
                  <a:pt x="-31433" y="1362235"/>
                  <a:pt x="-1290" y="1097338"/>
                  <a:pt x="0" y="964082"/>
                </a:cubicBezTo>
                <a:cubicBezTo>
                  <a:pt x="-11263" y="898114"/>
                  <a:pt x="-60538" y="683740"/>
                  <a:pt x="0" y="469013"/>
                </a:cubicBezTo>
                <a:cubicBezTo>
                  <a:pt x="-8611" y="203031"/>
                  <a:pt x="16120" y="136985"/>
                  <a:pt x="0" y="0"/>
                </a:cubicBezTo>
                <a:close/>
              </a:path>
              <a:path w="3182445" h="2605627" stroke="0" extrusionOk="0">
                <a:moveTo>
                  <a:pt x="0" y="0"/>
                </a:moveTo>
                <a:cubicBezTo>
                  <a:pt x="147580" y="-86093"/>
                  <a:pt x="201838" y="51559"/>
                  <a:pt x="498583" y="0"/>
                </a:cubicBezTo>
                <a:cubicBezTo>
                  <a:pt x="753353" y="-47819"/>
                  <a:pt x="866058" y="74628"/>
                  <a:pt x="1092639" y="0"/>
                </a:cubicBezTo>
                <a:cubicBezTo>
                  <a:pt x="1326588" y="-9874"/>
                  <a:pt x="1381248" y="10307"/>
                  <a:pt x="1686696" y="0"/>
                </a:cubicBezTo>
                <a:cubicBezTo>
                  <a:pt x="1962389" y="10633"/>
                  <a:pt x="2032622" y="66920"/>
                  <a:pt x="2280752" y="0"/>
                </a:cubicBezTo>
                <a:cubicBezTo>
                  <a:pt x="2523659" y="-7544"/>
                  <a:pt x="3020667" y="87870"/>
                  <a:pt x="3182445" y="0"/>
                </a:cubicBezTo>
                <a:cubicBezTo>
                  <a:pt x="3297281" y="238881"/>
                  <a:pt x="3159117" y="306827"/>
                  <a:pt x="3182445" y="573238"/>
                </a:cubicBezTo>
                <a:cubicBezTo>
                  <a:pt x="3186085" y="815412"/>
                  <a:pt x="3192447" y="980490"/>
                  <a:pt x="3182445" y="1094363"/>
                </a:cubicBezTo>
                <a:cubicBezTo>
                  <a:pt x="3163772" y="1292037"/>
                  <a:pt x="3211274" y="1376957"/>
                  <a:pt x="3182445" y="1563376"/>
                </a:cubicBezTo>
                <a:cubicBezTo>
                  <a:pt x="3267348" y="1698695"/>
                  <a:pt x="3180596" y="1865141"/>
                  <a:pt x="3182445" y="2058445"/>
                </a:cubicBezTo>
                <a:cubicBezTo>
                  <a:pt x="3225010" y="2323313"/>
                  <a:pt x="3142248" y="2476130"/>
                  <a:pt x="3182445" y="2605627"/>
                </a:cubicBezTo>
                <a:cubicBezTo>
                  <a:pt x="2951018" y="2720351"/>
                  <a:pt x="2778211" y="2554884"/>
                  <a:pt x="2652038" y="2605627"/>
                </a:cubicBezTo>
                <a:cubicBezTo>
                  <a:pt x="2481100" y="2605277"/>
                  <a:pt x="2304943" y="2569722"/>
                  <a:pt x="2185279" y="2605627"/>
                </a:cubicBezTo>
                <a:cubicBezTo>
                  <a:pt x="2120428" y="2592720"/>
                  <a:pt x="1869232" y="2506069"/>
                  <a:pt x="1686696" y="2605627"/>
                </a:cubicBezTo>
                <a:cubicBezTo>
                  <a:pt x="1461027" y="2609440"/>
                  <a:pt x="1253754" y="2511305"/>
                  <a:pt x="1124464" y="2605627"/>
                </a:cubicBezTo>
                <a:cubicBezTo>
                  <a:pt x="928449" y="2615968"/>
                  <a:pt x="724225" y="2605507"/>
                  <a:pt x="530408" y="2605627"/>
                </a:cubicBezTo>
                <a:cubicBezTo>
                  <a:pt x="352179" y="2613881"/>
                  <a:pt x="222824" y="2537413"/>
                  <a:pt x="0" y="2605627"/>
                </a:cubicBezTo>
                <a:cubicBezTo>
                  <a:pt x="-38816" y="2499050"/>
                  <a:pt x="-6948" y="2339477"/>
                  <a:pt x="0" y="2058445"/>
                </a:cubicBezTo>
                <a:cubicBezTo>
                  <a:pt x="-31709" y="1857443"/>
                  <a:pt x="20297" y="1812327"/>
                  <a:pt x="0" y="1563376"/>
                </a:cubicBezTo>
                <a:cubicBezTo>
                  <a:pt x="-37281" y="1373078"/>
                  <a:pt x="388" y="1246388"/>
                  <a:pt x="0" y="1068307"/>
                </a:cubicBezTo>
                <a:cubicBezTo>
                  <a:pt x="-8891" y="905734"/>
                  <a:pt x="7487" y="685543"/>
                  <a:pt x="0" y="599294"/>
                </a:cubicBezTo>
                <a:cubicBezTo>
                  <a:pt x="-13732" y="467491"/>
                  <a:pt x="8061" y="241925"/>
                  <a:pt x="0" y="0"/>
                </a:cubicBezTo>
                <a:close/>
              </a:path>
              <a:path w="3182445" h="2605627" fill="none" stroke="0" extrusionOk="0">
                <a:moveTo>
                  <a:pt x="0" y="0"/>
                </a:moveTo>
                <a:cubicBezTo>
                  <a:pt x="203354" y="-33377"/>
                  <a:pt x="250795" y="11455"/>
                  <a:pt x="466759" y="0"/>
                </a:cubicBezTo>
                <a:cubicBezTo>
                  <a:pt x="681333" y="-26268"/>
                  <a:pt x="824135" y="41960"/>
                  <a:pt x="1060815" y="0"/>
                </a:cubicBezTo>
                <a:cubicBezTo>
                  <a:pt x="1315245" y="-8084"/>
                  <a:pt x="1447679" y="29831"/>
                  <a:pt x="1591223" y="0"/>
                </a:cubicBezTo>
                <a:cubicBezTo>
                  <a:pt x="1629461" y="-21929"/>
                  <a:pt x="1970598" y="57398"/>
                  <a:pt x="2185279" y="0"/>
                </a:cubicBezTo>
                <a:cubicBezTo>
                  <a:pt x="2399948" y="-33183"/>
                  <a:pt x="2805288" y="-70444"/>
                  <a:pt x="3182445" y="0"/>
                </a:cubicBezTo>
                <a:cubicBezTo>
                  <a:pt x="3210634" y="223214"/>
                  <a:pt x="3174083" y="232878"/>
                  <a:pt x="3182445" y="442957"/>
                </a:cubicBezTo>
                <a:cubicBezTo>
                  <a:pt x="3201953" y="661060"/>
                  <a:pt x="3136917" y="716259"/>
                  <a:pt x="3182445" y="964082"/>
                </a:cubicBezTo>
                <a:cubicBezTo>
                  <a:pt x="3231313" y="1194602"/>
                  <a:pt x="3149132" y="1170631"/>
                  <a:pt x="3182445" y="1407039"/>
                </a:cubicBezTo>
                <a:cubicBezTo>
                  <a:pt x="3146008" y="1605819"/>
                  <a:pt x="3130520" y="1849342"/>
                  <a:pt x="3182445" y="1980277"/>
                </a:cubicBezTo>
                <a:cubicBezTo>
                  <a:pt x="3218457" y="2064422"/>
                  <a:pt x="3097790" y="2299490"/>
                  <a:pt x="3182445" y="2605627"/>
                </a:cubicBezTo>
                <a:cubicBezTo>
                  <a:pt x="3041342" y="2591692"/>
                  <a:pt x="2802559" y="2581046"/>
                  <a:pt x="2683862" y="2605627"/>
                </a:cubicBezTo>
                <a:cubicBezTo>
                  <a:pt x="2526981" y="2631706"/>
                  <a:pt x="2257590" y="2599608"/>
                  <a:pt x="2089806" y="2605627"/>
                </a:cubicBezTo>
                <a:cubicBezTo>
                  <a:pt x="1925381" y="2654021"/>
                  <a:pt x="1698645" y="2539774"/>
                  <a:pt x="1527574" y="2605627"/>
                </a:cubicBezTo>
                <a:cubicBezTo>
                  <a:pt x="1337092" y="2645481"/>
                  <a:pt x="1217697" y="2582486"/>
                  <a:pt x="1060815" y="2605627"/>
                </a:cubicBezTo>
                <a:cubicBezTo>
                  <a:pt x="881998" y="2629258"/>
                  <a:pt x="803286" y="2582470"/>
                  <a:pt x="625881" y="2605627"/>
                </a:cubicBezTo>
                <a:cubicBezTo>
                  <a:pt x="499611" y="2585421"/>
                  <a:pt x="286270" y="2511083"/>
                  <a:pt x="0" y="2605627"/>
                </a:cubicBezTo>
                <a:cubicBezTo>
                  <a:pt x="-38662" y="2416960"/>
                  <a:pt x="30461" y="2228982"/>
                  <a:pt x="0" y="2084502"/>
                </a:cubicBezTo>
                <a:cubicBezTo>
                  <a:pt x="-3158" y="1886469"/>
                  <a:pt x="7397" y="1712098"/>
                  <a:pt x="0" y="1537320"/>
                </a:cubicBezTo>
                <a:cubicBezTo>
                  <a:pt x="19311" y="1367152"/>
                  <a:pt x="-6171" y="1061538"/>
                  <a:pt x="0" y="964082"/>
                </a:cubicBezTo>
                <a:cubicBezTo>
                  <a:pt x="-9223" y="799842"/>
                  <a:pt x="3381" y="685518"/>
                  <a:pt x="0" y="469013"/>
                </a:cubicBezTo>
                <a:cubicBezTo>
                  <a:pt x="-51377" y="250896"/>
                  <a:pt x="43935" y="147985"/>
                  <a:pt x="0" y="0"/>
                </a:cubicBezTo>
                <a:close/>
              </a:path>
              <a:path w="3182445" h="2605627" fill="none" stroke="0" extrusionOk="0">
                <a:moveTo>
                  <a:pt x="0" y="0"/>
                </a:moveTo>
                <a:cubicBezTo>
                  <a:pt x="237155" y="-31869"/>
                  <a:pt x="258879" y="-1157"/>
                  <a:pt x="466759" y="0"/>
                </a:cubicBezTo>
                <a:cubicBezTo>
                  <a:pt x="671307" y="10907"/>
                  <a:pt x="811335" y="29925"/>
                  <a:pt x="1060815" y="0"/>
                </a:cubicBezTo>
                <a:cubicBezTo>
                  <a:pt x="1312039" y="-6516"/>
                  <a:pt x="1479432" y="-1252"/>
                  <a:pt x="1591223" y="0"/>
                </a:cubicBezTo>
                <a:cubicBezTo>
                  <a:pt x="1743622" y="-50461"/>
                  <a:pt x="1905406" y="101328"/>
                  <a:pt x="2185279" y="0"/>
                </a:cubicBezTo>
                <a:cubicBezTo>
                  <a:pt x="2316250" y="-45"/>
                  <a:pt x="2855447" y="-84008"/>
                  <a:pt x="3182445" y="0"/>
                </a:cubicBezTo>
                <a:cubicBezTo>
                  <a:pt x="3209726" y="211857"/>
                  <a:pt x="3170981" y="230391"/>
                  <a:pt x="3182445" y="442957"/>
                </a:cubicBezTo>
                <a:cubicBezTo>
                  <a:pt x="3212222" y="646923"/>
                  <a:pt x="3156904" y="739782"/>
                  <a:pt x="3182445" y="964082"/>
                </a:cubicBezTo>
                <a:cubicBezTo>
                  <a:pt x="3222540" y="1224567"/>
                  <a:pt x="3141774" y="1189166"/>
                  <a:pt x="3182445" y="1407039"/>
                </a:cubicBezTo>
                <a:cubicBezTo>
                  <a:pt x="3142690" y="1580463"/>
                  <a:pt x="3106440" y="1854503"/>
                  <a:pt x="3182445" y="1980277"/>
                </a:cubicBezTo>
                <a:cubicBezTo>
                  <a:pt x="3241740" y="2047155"/>
                  <a:pt x="3107681" y="2361574"/>
                  <a:pt x="3182445" y="2605627"/>
                </a:cubicBezTo>
                <a:cubicBezTo>
                  <a:pt x="3019336" y="2617245"/>
                  <a:pt x="2827004" y="2541485"/>
                  <a:pt x="2683862" y="2605627"/>
                </a:cubicBezTo>
                <a:cubicBezTo>
                  <a:pt x="2535937" y="2612720"/>
                  <a:pt x="2248347" y="2575384"/>
                  <a:pt x="2089806" y="2605627"/>
                </a:cubicBezTo>
                <a:cubicBezTo>
                  <a:pt x="1866707" y="2669212"/>
                  <a:pt x="1709560" y="2489975"/>
                  <a:pt x="1527574" y="2605627"/>
                </a:cubicBezTo>
                <a:cubicBezTo>
                  <a:pt x="1300883" y="2662008"/>
                  <a:pt x="1241149" y="2590646"/>
                  <a:pt x="1060815" y="2605627"/>
                </a:cubicBezTo>
                <a:cubicBezTo>
                  <a:pt x="916630" y="2670352"/>
                  <a:pt x="844425" y="2602037"/>
                  <a:pt x="625881" y="2605627"/>
                </a:cubicBezTo>
                <a:cubicBezTo>
                  <a:pt x="473082" y="2581240"/>
                  <a:pt x="262015" y="2528268"/>
                  <a:pt x="0" y="2605627"/>
                </a:cubicBezTo>
                <a:cubicBezTo>
                  <a:pt x="-9657" y="2458149"/>
                  <a:pt x="-13674" y="2258068"/>
                  <a:pt x="0" y="2084502"/>
                </a:cubicBezTo>
                <a:cubicBezTo>
                  <a:pt x="22358" y="1878236"/>
                  <a:pt x="76851" y="1729947"/>
                  <a:pt x="0" y="1537320"/>
                </a:cubicBezTo>
                <a:cubicBezTo>
                  <a:pt x="3843" y="1359238"/>
                  <a:pt x="-5569" y="1072371"/>
                  <a:pt x="0" y="964082"/>
                </a:cubicBezTo>
                <a:cubicBezTo>
                  <a:pt x="-14956" y="849921"/>
                  <a:pt x="-39812" y="678106"/>
                  <a:pt x="0" y="469013"/>
                </a:cubicBezTo>
                <a:cubicBezTo>
                  <a:pt x="-25110" y="214540"/>
                  <a:pt x="38844" y="141865"/>
                  <a:pt x="0" y="0"/>
                </a:cubicBezTo>
                <a:close/>
              </a:path>
            </a:pathLst>
          </a:custGeom>
          <a:ln w="28575">
            <a:solidFill>
              <a:schemeClr val="tx1"/>
            </a:solidFill>
            <a:extLst>
              <a:ext uri="{C807C97D-BFC1-408E-A445-0C87EB9F89A2}">
                <ask:lineSketchStyleProps xmlns:ask="http://schemas.microsoft.com/office/drawing/2018/sketchyshapes" sd="1167126216">
                  <a:custGeom>
                    <a:avLst/>
                    <a:gdLst>
                      <a:gd name="connsiteX0" fmla="*/ 0 w 3182445"/>
                      <a:gd name="connsiteY0" fmla="*/ 0 h 2605627"/>
                      <a:gd name="connsiteX1" fmla="*/ 466759 w 3182445"/>
                      <a:gd name="connsiteY1" fmla="*/ 0 h 2605627"/>
                      <a:gd name="connsiteX2" fmla="*/ 1060815 w 3182445"/>
                      <a:gd name="connsiteY2" fmla="*/ 0 h 2605627"/>
                      <a:gd name="connsiteX3" fmla="*/ 1591223 w 3182445"/>
                      <a:gd name="connsiteY3" fmla="*/ 0 h 2605627"/>
                      <a:gd name="connsiteX4" fmla="*/ 2185279 w 3182445"/>
                      <a:gd name="connsiteY4" fmla="*/ 0 h 2605627"/>
                      <a:gd name="connsiteX5" fmla="*/ 3182445 w 3182445"/>
                      <a:gd name="connsiteY5" fmla="*/ 0 h 2605627"/>
                      <a:gd name="connsiteX6" fmla="*/ 3182445 w 3182445"/>
                      <a:gd name="connsiteY6" fmla="*/ 442957 h 2605627"/>
                      <a:gd name="connsiteX7" fmla="*/ 3182445 w 3182445"/>
                      <a:gd name="connsiteY7" fmla="*/ 964082 h 2605627"/>
                      <a:gd name="connsiteX8" fmla="*/ 3182445 w 3182445"/>
                      <a:gd name="connsiteY8" fmla="*/ 1407039 h 2605627"/>
                      <a:gd name="connsiteX9" fmla="*/ 3182445 w 3182445"/>
                      <a:gd name="connsiteY9" fmla="*/ 1980277 h 2605627"/>
                      <a:gd name="connsiteX10" fmla="*/ 3182445 w 3182445"/>
                      <a:gd name="connsiteY10" fmla="*/ 2605627 h 2605627"/>
                      <a:gd name="connsiteX11" fmla="*/ 2683862 w 3182445"/>
                      <a:gd name="connsiteY11" fmla="*/ 2605627 h 2605627"/>
                      <a:gd name="connsiteX12" fmla="*/ 2089806 w 3182445"/>
                      <a:gd name="connsiteY12" fmla="*/ 2605627 h 2605627"/>
                      <a:gd name="connsiteX13" fmla="*/ 1527574 w 3182445"/>
                      <a:gd name="connsiteY13" fmla="*/ 2605627 h 2605627"/>
                      <a:gd name="connsiteX14" fmla="*/ 1060815 w 3182445"/>
                      <a:gd name="connsiteY14" fmla="*/ 2605627 h 2605627"/>
                      <a:gd name="connsiteX15" fmla="*/ 625881 w 3182445"/>
                      <a:gd name="connsiteY15" fmla="*/ 2605627 h 2605627"/>
                      <a:gd name="connsiteX16" fmla="*/ 0 w 3182445"/>
                      <a:gd name="connsiteY16" fmla="*/ 2605627 h 2605627"/>
                      <a:gd name="connsiteX17" fmla="*/ 0 w 3182445"/>
                      <a:gd name="connsiteY17" fmla="*/ 2084502 h 2605627"/>
                      <a:gd name="connsiteX18" fmla="*/ 0 w 3182445"/>
                      <a:gd name="connsiteY18" fmla="*/ 1537320 h 2605627"/>
                      <a:gd name="connsiteX19" fmla="*/ 0 w 3182445"/>
                      <a:gd name="connsiteY19" fmla="*/ 964082 h 2605627"/>
                      <a:gd name="connsiteX20" fmla="*/ 0 w 3182445"/>
                      <a:gd name="connsiteY20" fmla="*/ 469013 h 2605627"/>
                      <a:gd name="connsiteX21" fmla="*/ 0 w 3182445"/>
                      <a:gd name="connsiteY21" fmla="*/ 0 h 2605627"/>
                      <a:gd name="connsiteX0" fmla="*/ 0 w 3182445"/>
                      <a:gd name="connsiteY0" fmla="*/ 0 h 2605627"/>
                      <a:gd name="connsiteX1" fmla="*/ 498583 w 3182445"/>
                      <a:gd name="connsiteY1" fmla="*/ 0 h 2605627"/>
                      <a:gd name="connsiteX2" fmla="*/ 1092639 w 3182445"/>
                      <a:gd name="connsiteY2" fmla="*/ 0 h 2605627"/>
                      <a:gd name="connsiteX3" fmla="*/ 1686696 w 3182445"/>
                      <a:gd name="connsiteY3" fmla="*/ 0 h 2605627"/>
                      <a:gd name="connsiteX4" fmla="*/ 2280752 w 3182445"/>
                      <a:gd name="connsiteY4" fmla="*/ 0 h 2605627"/>
                      <a:gd name="connsiteX5" fmla="*/ 3182445 w 3182445"/>
                      <a:gd name="connsiteY5" fmla="*/ 0 h 2605627"/>
                      <a:gd name="connsiteX6" fmla="*/ 3182445 w 3182445"/>
                      <a:gd name="connsiteY6" fmla="*/ 573238 h 2605627"/>
                      <a:gd name="connsiteX7" fmla="*/ 3182445 w 3182445"/>
                      <a:gd name="connsiteY7" fmla="*/ 1094363 h 2605627"/>
                      <a:gd name="connsiteX8" fmla="*/ 3182445 w 3182445"/>
                      <a:gd name="connsiteY8" fmla="*/ 1563376 h 2605627"/>
                      <a:gd name="connsiteX9" fmla="*/ 3182445 w 3182445"/>
                      <a:gd name="connsiteY9" fmla="*/ 2058445 h 2605627"/>
                      <a:gd name="connsiteX10" fmla="*/ 3182445 w 3182445"/>
                      <a:gd name="connsiteY10" fmla="*/ 2605627 h 2605627"/>
                      <a:gd name="connsiteX11" fmla="*/ 2652038 w 3182445"/>
                      <a:gd name="connsiteY11" fmla="*/ 2605627 h 2605627"/>
                      <a:gd name="connsiteX12" fmla="*/ 2185279 w 3182445"/>
                      <a:gd name="connsiteY12" fmla="*/ 2605627 h 2605627"/>
                      <a:gd name="connsiteX13" fmla="*/ 1686696 w 3182445"/>
                      <a:gd name="connsiteY13" fmla="*/ 2605627 h 2605627"/>
                      <a:gd name="connsiteX14" fmla="*/ 1124464 w 3182445"/>
                      <a:gd name="connsiteY14" fmla="*/ 2605627 h 2605627"/>
                      <a:gd name="connsiteX15" fmla="*/ 530408 w 3182445"/>
                      <a:gd name="connsiteY15" fmla="*/ 2605627 h 2605627"/>
                      <a:gd name="connsiteX16" fmla="*/ 0 w 3182445"/>
                      <a:gd name="connsiteY16" fmla="*/ 2605627 h 2605627"/>
                      <a:gd name="connsiteX17" fmla="*/ 0 w 3182445"/>
                      <a:gd name="connsiteY17" fmla="*/ 2058445 h 2605627"/>
                      <a:gd name="connsiteX18" fmla="*/ 0 w 3182445"/>
                      <a:gd name="connsiteY18" fmla="*/ 1563376 h 2605627"/>
                      <a:gd name="connsiteX19" fmla="*/ 0 w 3182445"/>
                      <a:gd name="connsiteY19" fmla="*/ 1068307 h 2605627"/>
                      <a:gd name="connsiteX20" fmla="*/ 0 w 3182445"/>
                      <a:gd name="connsiteY20" fmla="*/ 599294 h 2605627"/>
                      <a:gd name="connsiteX21" fmla="*/ 0 w 3182445"/>
                      <a:gd name="connsiteY21" fmla="*/ 0 h 26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2445" h="2605627" fill="none" extrusionOk="0">
                        <a:moveTo>
                          <a:pt x="0" y="0"/>
                        </a:moveTo>
                        <a:cubicBezTo>
                          <a:pt x="230873" y="-34293"/>
                          <a:pt x="254453" y="-2289"/>
                          <a:pt x="466759" y="0"/>
                        </a:cubicBezTo>
                        <a:cubicBezTo>
                          <a:pt x="643377" y="-12543"/>
                          <a:pt x="806701" y="27682"/>
                          <a:pt x="1060815" y="0"/>
                        </a:cubicBezTo>
                        <a:cubicBezTo>
                          <a:pt x="1320943" y="-19285"/>
                          <a:pt x="1472022" y="16081"/>
                          <a:pt x="1591223" y="0"/>
                        </a:cubicBezTo>
                        <a:cubicBezTo>
                          <a:pt x="1770695" y="-62202"/>
                          <a:pt x="1947669" y="72730"/>
                          <a:pt x="2185279" y="0"/>
                        </a:cubicBezTo>
                        <a:cubicBezTo>
                          <a:pt x="2312601" y="-33170"/>
                          <a:pt x="2873821" y="-41039"/>
                          <a:pt x="3182445" y="0"/>
                        </a:cubicBezTo>
                        <a:cubicBezTo>
                          <a:pt x="3214892" y="207479"/>
                          <a:pt x="3176821" y="224814"/>
                          <a:pt x="3182445" y="442957"/>
                        </a:cubicBezTo>
                        <a:cubicBezTo>
                          <a:pt x="3208370" y="645980"/>
                          <a:pt x="3125010" y="744638"/>
                          <a:pt x="3182445" y="964082"/>
                        </a:cubicBezTo>
                        <a:cubicBezTo>
                          <a:pt x="3245750" y="1225636"/>
                          <a:pt x="3153930" y="1210467"/>
                          <a:pt x="3182445" y="1407039"/>
                        </a:cubicBezTo>
                        <a:cubicBezTo>
                          <a:pt x="3177580" y="1623092"/>
                          <a:pt x="3109886" y="1810627"/>
                          <a:pt x="3182445" y="1980277"/>
                        </a:cubicBezTo>
                        <a:cubicBezTo>
                          <a:pt x="3284707" y="2105047"/>
                          <a:pt x="3128012" y="2326046"/>
                          <a:pt x="3182445" y="2605627"/>
                        </a:cubicBezTo>
                        <a:cubicBezTo>
                          <a:pt x="3038086" y="2636349"/>
                          <a:pt x="2842706" y="2567256"/>
                          <a:pt x="2683862" y="2605627"/>
                        </a:cubicBezTo>
                        <a:cubicBezTo>
                          <a:pt x="2508370" y="2614065"/>
                          <a:pt x="2305597" y="2571688"/>
                          <a:pt x="2089806" y="2605627"/>
                        </a:cubicBezTo>
                        <a:cubicBezTo>
                          <a:pt x="1862672" y="2634237"/>
                          <a:pt x="1746599" y="2515047"/>
                          <a:pt x="1527574" y="2605627"/>
                        </a:cubicBezTo>
                        <a:cubicBezTo>
                          <a:pt x="1302725" y="2686869"/>
                          <a:pt x="1247943" y="2547599"/>
                          <a:pt x="1060815" y="2605627"/>
                        </a:cubicBezTo>
                        <a:cubicBezTo>
                          <a:pt x="913459" y="2650726"/>
                          <a:pt x="846181" y="2605556"/>
                          <a:pt x="625881" y="2605627"/>
                        </a:cubicBezTo>
                        <a:cubicBezTo>
                          <a:pt x="437786" y="2605359"/>
                          <a:pt x="222949" y="2542963"/>
                          <a:pt x="0" y="2605627"/>
                        </a:cubicBezTo>
                        <a:cubicBezTo>
                          <a:pt x="-15775" y="2447485"/>
                          <a:pt x="4643" y="2228426"/>
                          <a:pt x="0" y="2084502"/>
                        </a:cubicBezTo>
                        <a:cubicBezTo>
                          <a:pt x="18343" y="1918801"/>
                          <a:pt x="59914" y="1750934"/>
                          <a:pt x="0" y="1537320"/>
                        </a:cubicBezTo>
                        <a:cubicBezTo>
                          <a:pt x="-25242" y="1360704"/>
                          <a:pt x="3717" y="1098409"/>
                          <a:pt x="0" y="964082"/>
                        </a:cubicBezTo>
                        <a:cubicBezTo>
                          <a:pt x="-8964" y="859210"/>
                          <a:pt x="-17252" y="691437"/>
                          <a:pt x="0" y="469013"/>
                        </a:cubicBezTo>
                        <a:cubicBezTo>
                          <a:pt x="-12095" y="221858"/>
                          <a:pt x="21793" y="141700"/>
                          <a:pt x="0" y="0"/>
                        </a:cubicBezTo>
                        <a:close/>
                      </a:path>
                      <a:path w="3182445" h="2605627" stroke="0" extrusionOk="0">
                        <a:moveTo>
                          <a:pt x="0" y="0"/>
                        </a:moveTo>
                        <a:cubicBezTo>
                          <a:pt x="147605" y="-81690"/>
                          <a:pt x="225581" y="54194"/>
                          <a:pt x="498583" y="0"/>
                        </a:cubicBezTo>
                        <a:cubicBezTo>
                          <a:pt x="746664" y="-53230"/>
                          <a:pt x="861092" y="46318"/>
                          <a:pt x="1092639" y="0"/>
                        </a:cubicBezTo>
                        <a:cubicBezTo>
                          <a:pt x="1328738" y="-12154"/>
                          <a:pt x="1387235" y="10081"/>
                          <a:pt x="1686696" y="0"/>
                        </a:cubicBezTo>
                        <a:cubicBezTo>
                          <a:pt x="1964384" y="8369"/>
                          <a:pt x="2030893" y="65274"/>
                          <a:pt x="2280752" y="0"/>
                        </a:cubicBezTo>
                        <a:cubicBezTo>
                          <a:pt x="2532200" y="-52788"/>
                          <a:pt x="3004224" y="86547"/>
                          <a:pt x="3182445" y="0"/>
                        </a:cubicBezTo>
                        <a:cubicBezTo>
                          <a:pt x="3261684" y="225403"/>
                          <a:pt x="3157223" y="310616"/>
                          <a:pt x="3182445" y="573238"/>
                        </a:cubicBezTo>
                        <a:cubicBezTo>
                          <a:pt x="3193914" y="820568"/>
                          <a:pt x="3182528" y="972021"/>
                          <a:pt x="3182445" y="1094363"/>
                        </a:cubicBezTo>
                        <a:cubicBezTo>
                          <a:pt x="3178615" y="1255127"/>
                          <a:pt x="3196529" y="1387506"/>
                          <a:pt x="3182445" y="1563376"/>
                        </a:cubicBezTo>
                        <a:cubicBezTo>
                          <a:pt x="3236704" y="1705782"/>
                          <a:pt x="3167330" y="1825785"/>
                          <a:pt x="3182445" y="2058445"/>
                        </a:cubicBezTo>
                        <a:cubicBezTo>
                          <a:pt x="3203187" y="2299103"/>
                          <a:pt x="3152175" y="2461679"/>
                          <a:pt x="3182445" y="2605627"/>
                        </a:cubicBezTo>
                        <a:cubicBezTo>
                          <a:pt x="2944041" y="2701104"/>
                          <a:pt x="2782274" y="2554134"/>
                          <a:pt x="2652038" y="2605627"/>
                        </a:cubicBezTo>
                        <a:cubicBezTo>
                          <a:pt x="2483121" y="2637910"/>
                          <a:pt x="2316464" y="2583623"/>
                          <a:pt x="2185279" y="2605627"/>
                        </a:cubicBezTo>
                        <a:cubicBezTo>
                          <a:pt x="2085818" y="2601231"/>
                          <a:pt x="1860852" y="2552452"/>
                          <a:pt x="1686696" y="2605627"/>
                        </a:cubicBezTo>
                        <a:cubicBezTo>
                          <a:pt x="1471291" y="2609895"/>
                          <a:pt x="1288115" y="2548257"/>
                          <a:pt x="1124464" y="2605627"/>
                        </a:cubicBezTo>
                        <a:cubicBezTo>
                          <a:pt x="934980" y="2629806"/>
                          <a:pt x="697861" y="2565822"/>
                          <a:pt x="530408" y="2605627"/>
                        </a:cubicBezTo>
                        <a:cubicBezTo>
                          <a:pt x="354467" y="2619468"/>
                          <a:pt x="217641" y="2556299"/>
                          <a:pt x="0" y="2605627"/>
                        </a:cubicBezTo>
                        <a:cubicBezTo>
                          <a:pt x="-26794" y="2469125"/>
                          <a:pt x="986" y="2309082"/>
                          <a:pt x="0" y="2058445"/>
                        </a:cubicBezTo>
                        <a:cubicBezTo>
                          <a:pt x="-20947" y="1852810"/>
                          <a:pt x="29515" y="1801127"/>
                          <a:pt x="0" y="1563376"/>
                        </a:cubicBezTo>
                        <a:cubicBezTo>
                          <a:pt x="-37196" y="1367321"/>
                          <a:pt x="34312" y="1254211"/>
                          <a:pt x="0" y="1068307"/>
                        </a:cubicBezTo>
                        <a:cubicBezTo>
                          <a:pt x="-21936" y="895685"/>
                          <a:pt x="10656" y="687569"/>
                          <a:pt x="0" y="599294"/>
                        </a:cubicBezTo>
                        <a:cubicBezTo>
                          <a:pt x="-18972" y="474900"/>
                          <a:pt x="26575" y="195971"/>
                          <a:pt x="0" y="0"/>
                        </a:cubicBezTo>
                        <a:close/>
                      </a:path>
                      <a:path w="3182445" h="2605627" fill="none" stroke="0" extrusionOk="0">
                        <a:moveTo>
                          <a:pt x="0" y="0"/>
                        </a:moveTo>
                        <a:cubicBezTo>
                          <a:pt x="220083" y="-28494"/>
                          <a:pt x="268673" y="18534"/>
                          <a:pt x="466759" y="0"/>
                        </a:cubicBezTo>
                        <a:cubicBezTo>
                          <a:pt x="696496" y="1416"/>
                          <a:pt x="800849" y="50869"/>
                          <a:pt x="1060815" y="0"/>
                        </a:cubicBezTo>
                        <a:cubicBezTo>
                          <a:pt x="1340488" y="-35369"/>
                          <a:pt x="1458147" y="29368"/>
                          <a:pt x="1591223" y="0"/>
                        </a:cubicBezTo>
                        <a:cubicBezTo>
                          <a:pt x="1687371" y="-27387"/>
                          <a:pt x="1948592" y="88366"/>
                          <a:pt x="2185279" y="0"/>
                        </a:cubicBezTo>
                        <a:cubicBezTo>
                          <a:pt x="2402611" y="-131"/>
                          <a:pt x="2735026" y="-83543"/>
                          <a:pt x="3182445" y="0"/>
                        </a:cubicBezTo>
                        <a:cubicBezTo>
                          <a:pt x="3211401" y="219188"/>
                          <a:pt x="3177671" y="234430"/>
                          <a:pt x="3182445" y="442957"/>
                        </a:cubicBezTo>
                        <a:cubicBezTo>
                          <a:pt x="3207035" y="659845"/>
                          <a:pt x="3141248" y="720659"/>
                          <a:pt x="3182445" y="964082"/>
                        </a:cubicBezTo>
                        <a:cubicBezTo>
                          <a:pt x="3234956" y="1204755"/>
                          <a:pt x="3158403" y="1185407"/>
                          <a:pt x="3182445" y="1407039"/>
                        </a:cubicBezTo>
                        <a:cubicBezTo>
                          <a:pt x="3174284" y="1588462"/>
                          <a:pt x="3116466" y="1851439"/>
                          <a:pt x="3182445" y="1980277"/>
                        </a:cubicBezTo>
                        <a:cubicBezTo>
                          <a:pt x="3226566" y="2113066"/>
                          <a:pt x="3135840" y="2318832"/>
                          <a:pt x="3182445" y="2605627"/>
                        </a:cubicBezTo>
                        <a:cubicBezTo>
                          <a:pt x="3007875" y="2624318"/>
                          <a:pt x="2847182" y="2575948"/>
                          <a:pt x="2683862" y="2605627"/>
                        </a:cubicBezTo>
                        <a:cubicBezTo>
                          <a:pt x="2528780" y="2618830"/>
                          <a:pt x="2232426" y="2607714"/>
                          <a:pt x="2089806" y="2605627"/>
                        </a:cubicBezTo>
                        <a:cubicBezTo>
                          <a:pt x="1916367" y="2658261"/>
                          <a:pt x="1704834" y="2535347"/>
                          <a:pt x="1527574" y="2605627"/>
                        </a:cubicBezTo>
                        <a:cubicBezTo>
                          <a:pt x="1328713" y="2651455"/>
                          <a:pt x="1206426" y="2605419"/>
                          <a:pt x="1060815" y="2605627"/>
                        </a:cubicBezTo>
                        <a:cubicBezTo>
                          <a:pt x="909596" y="2648095"/>
                          <a:pt x="810301" y="2585271"/>
                          <a:pt x="625881" y="2605627"/>
                        </a:cubicBezTo>
                        <a:cubicBezTo>
                          <a:pt x="467787" y="2586009"/>
                          <a:pt x="281841" y="2555772"/>
                          <a:pt x="0" y="2605627"/>
                        </a:cubicBezTo>
                        <a:cubicBezTo>
                          <a:pt x="-2153" y="2439767"/>
                          <a:pt x="6231" y="2245039"/>
                          <a:pt x="0" y="2084502"/>
                        </a:cubicBezTo>
                        <a:cubicBezTo>
                          <a:pt x="-5487" y="1891018"/>
                          <a:pt x="25563" y="1709451"/>
                          <a:pt x="0" y="1537320"/>
                        </a:cubicBezTo>
                        <a:cubicBezTo>
                          <a:pt x="-15454" y="1359399"/>
                          <a:pt x="5347" y="1094009"/>
                          <a:pt x="0" y="964082"/>
                        </a:cubicBezTo>
                        <a:cubicBezTo>
                          <a:pt x="-27675" y="797245"/>
                          <a:pt x="11241" y="694707"/>
                          <a:pt x="0" y="469013"/>
                        </a:cubicBezTo>
                        <a:cubicBezTo>
                          <a:pt x="-22343" y="236953"/>
                          <a:pt x="60075" y="151336"/>
                          <a:pt x="0" y="0"/>
                        </a:cubicBezTo>
                        <a:close/>
                      </a:path>
                    </a:pathLst>
                  </a:custGeom>
                  <ask:type>
                    <ask:lineSketchScribble/>
                  </ask:type>
                </ask:lineSketchStyleProps>
              </a:ext>
            </a:extLst>
          </a:ln>
        </p:spPr>
      </p:pic>
      <p:sp>
        <p:nvSpPr>
          <p:cNvPr id="3" name="Content Placeholder 11">
            <a:extLst>
              <a:ext uri="{FF2B5EF4-FFF2-40B4-BE49-F238E27FC236}">
                <a16:creationId xmlns:a16="http://schemas.microsoft.com/office/drawing/2014/main" id="{3A4CB605-4883-A110-2641-2A091CD73F97}"/>
              </a:ext>
            </a:extLst>
          </p:cNvPr>
          <p:cNvSpPr txBox="1">
            <a:spLocks/>
          </p:cNvSpPr>
          <p:nvPr/>
        </p:nvSpPr>
        <p:spPr>
          <a:xfrm>
            <a:off x="294690" y="3218279"/>
            <a:ext cx="4863732" cy="2748899"/>
          </a:xfrm>
          <a:custGeom>
            <a:avLst/>
            <a:gdLst>
              <a:gd name="connsiteX0" fmla="*/ 0 w 4863732"/>
              <a:gd name="connsiteY0" fmla="*/ 0 h 2748899"/>
              <a:gd name="connsiteX1" fmla="*/ 443140 w 4863732"/>
              <a:gd name="connsiteY1" fmla="*/ 0 h 2748899"/>
              <a:gd name="connsiteX2" fmla="*/ 1032192 w 4863732"/>
              <a:gd name="connsiteY2" fmla="*/ 0 h 2748899"/>
              <a:gd name="connsiteX3" fmla="*/ 1523969 w 4863732"/>
              <a:gd name="connsiteY3" fmla="*/ 0 h 2748899"/>
              <a:gd name="connsiteX4" fmla="*/ 2113021 w 4863732"/>
              <a:gd name="connsiteY4" fmla="*/ 0 h 2748899"/>
              <a:gd name="connsiteX5" fmla="*/ 2507524 w 4863732"/>
              <a:gd name="connsiteY5" fmla="*/ 0 h 2748899"/>
              <a:gd name="connsiteX6" fmla="*/ 2999301 w 4863732"/>
              <a:gd name="connsiteY6" fmla="*/ 0 h 2748899"/>
              <a:gd name="connsiteX7" fmla="*/ 3491079 w 4863732"/>
              <a:gd name="connsiteY7" fmla="*/ 0 h 2748899"/>
              <a:gd name="connsiteX8" fmla="*/ 3982856 w 4863732"/>
              <a:gd name="connsiteY8" fmla="*/ 0 h 2748899"/>
              <a:gd name="connsiteX9" fmla="*/ 4863732 w 4863732"/>
              <a:gd name="connsiteY9" fmla="*/ 0 h 2748899"/>
              <a:gd name="connsiteX10" fmla="*/ 4863732 w 4863732"/>
              <a:gd name="connsiteY10" fmla="*/ 467313 h 2748899"/>
              <a:gd name="connsiteX11" fmla="*/ 4863732 w 4863732"/>
              <a:gd name="connsiteY11" fmla="*/ 1017093 h 2748899"/>
              <a:gd name="connsiteX12" fmla="*/ 4863732 w 4863732"/>
              <a:gd name="connsiteY12" fmla="*/ 1566872 h 2748899"/>
              <a:gd name="connsiteX13" fmla="*/ 4863732 w 4863732"/>
              <a:gd name="connsiteY13" fmla="*/ 2034185 h 2748899"/>
              <a:gd name="connsiteX14" fmla="*/ 4863732 w 4863732"/>
              <a:gd name="connsiteY14" fmla="*/ 2748899 h 2748899"/>
              <a:gd name="connsiteX15" fmla="*/ 4323317 w 4863732"/>
              <a:gd name="connsiteY15" fmla="*/ 2748899 h 2748899"/>
              <a:gd name="connsiteX16" fmla="*/ 3685628 w 4863732"/>
              <a:gd name="connsiteY16" fmla="*/ 2748899 h 2748899"/>
              <a:gd name="connsiteX17" fmla="*/ 3291125 w 4863732"/>
              <a:gd name="connsiteY17" fmla="*/ 2748899 h 2748899"/>
              <a:gd name="connsiteX18" fmla="*/ 2799348 w 4863732"/>
              <a:gd name="connsiteY18" fmla="*/ 2748899 h 2748899"/>
              <a:gd name="connsiteX19" fmla="*/ 2210296 w 4863732"/>
              <a:gd name="connsiteY19" fmla="*/ 2748899 h 2748899"/>
              <a:gd name="connsiteX20" fmla="*/ 1572607 w 4863732"/>
              <a:gd name="connsiteY20" fmla="*/ 2748899 h 2748899"/>
              <a:gd name="connsiteX21" fmla="*/ 1129467 w 4863732"/>
              <a:gd name="connsiteY21" fmla="*/ 2748899 h 2748899"/>
              <a:gd name="connsiteX22" fmla="*/ 589052 w 4863732"/>
              <a:gd name="connsiteY22" fmla="*/ 2748899 h 2748899"/>
              <a:gd name="connsiteX23" fmla="*/ 0 w 4863732"/>
              <a:gd name="connsiteY23" fmla="*/ 2748899 h 2748899"/>
              <a:gd name="connsiteX24" fmla="*/ 0 w 4863732"/>
              <a:gd name="connsiteY24" fmla="*/ 2144141 h 2748899"/>
              <a:gd name="connsiteX25" fmla="*/ 0 w 4863732"/>
              <a:gd name="connsiteY25" fmla="*/ 1539383 h 2748899"/>
              <a:gd name="connsiteX26" fmla="*/ 0 w 4863732"/>
              <a:gd name="connsiteY26" fmla="*/ 1044582 h 2748899"/>
              <a:gd name="connsiteX27" fmla="*/ 0 w 4863732"/>
              <a:gd name="connsiteY27" fmla="*/ 494802 h 2748899"/>
              <a:gd name="connsiteX28" fmla="*/ 0 w 4863732"/>
              <a:gd name="connsiteY28" fmla="*/ 0 h 274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63732" h="2748899" fill="none" extrusionOk="0">
                <a:moveTo>
                  <a:pt x="0" y="0"/>
                </a:moveTo>
                <a:cubicBezTo>
                  <a:pt x="191951" y="-3686"/>
                  <a:pt x="349149" y="14066"/>
                  <a:pt x="443140" y="0"/>
                </a:cubicBezTo>
                <a:cubicBezTo>
                  <a:pt x="537131" y="-14066"/>
                  <a:pt x="814928" y="55824"/>
                  <a:pt x="1032192" y="0"/>
                </a:cubicBezTo>
                <a:cubicBezTo>
                  <a:pt x="1249456" y="-55824"/>
                  <a:pt x="1359367" y="36044"/>
                  <a:pt x="1523969" y="0"/>
                </a:cubicBezTo>
                <a:cubicBezTo>
                  <a:pt x="1688571" y="-36044"/>
                  <a:pt x="1826148" y="34035"/>
                  <a:pt x="2113021" y="0"/>
                </a:cubicBezTo>
                <a:cubicBezTo>
                  <a:pt x="2399894" y="-34035"/>
                  <a:pt x="2328302" y="10548"/>
                  <a:pt x="2507524" y="0"/>
                </a:cubicBezTo>
                <a:cubicBezTo>
                  <a:pt x="2686746" y="-10548"/>
                  <a:pt x="2771068" y="45689"/>
                  <a:pt x="2999301" y="0"/>
                </a:cubicBezTo>
                <a:cubicBezTo>
                  <a:pt x="3227534" y="-45689"/>
                  <a:pt x="3304400" y="30893"/>
                  <a:pt x="3491079" y="0"/>
                </a:cubicBezTo>
                <a:cubicBezTo>
                  <a:pt x="3677758" y="-30893"/>
                  <a:pt x="3804912" y="40710"/>
                  <a:pt x="3982856" y="0"/>
                </a:cubicBezTo>
                <a:cubicBezTo>
                  <a:pt x="4160800" y="-40710"/>
                  <a:pt x="4685506" y="84076"/>
                  <a:pt x="4863732" y="0"/>
                </a:cubicBezTo>
                <a:cubicBezTo>
                  <a:pt x="4879475" y="225307"/>
                  <a:pt x="4807712" y="239043"/>
                  <a:pt x="4863732" y="467313"/>
                </a:cubicBezTo>
                <a:cubicBezTo>
                  <a:pt x="4919752" y="695583"/>
                  <a:pt x="4851473" y="752800"/>
                  <a:pt x="4863732" y="1017093"/>
                </a:cubicBezTo>
                <a:cubicBezTo>
                  <a:pt x="4875991" y="1281386"/>
                  <a:pt x="4846646" y="1322544"/>
                  <a:pt x="4863732" y="1566872"/>
                </a:cubicBezTo>
                <a:cubicBezTo>
                  <a:pt x="4880818" y="1811200"/>
                  <a:pt x="4818483" y="1907597"/>
                  <a:pt x="4863732" y="2034185"/>
                </a:cubicBezTo>
                <a:cubicBezTo>
                  <a:pt x="4908981" y="2160773"/>
                  <a:pt x="4785923" y="2485371"/>
                  <a:pt x="4863732" y="2748899"/>
                </a:cubicBezTo>
                <a:cubicBezTo>
                  <a:pt x="4687525" y="2772866"/>
                  <a:pt x="4586262" y="2727071"/>
                  <a:pt x="4323317" y="2748899"/>
                </a:cubicBezTo>
                <a:cubicBezTo>
                  <a:pt x="4060372" y="2770727"/>
                  <a:pt x="3853024" y="2735907"/>
                  <a:pt x="3685628" y="2748899"/>
                </a:cubicBezTo>
                <a:cubicBezTo>
                  <a:pt x="3518232" y="2761891"/>
                  <a:pt x="3373040" y="2748071"/>
                  <a:pt x="3291125" y="2748899"/>
                </a:cubicBezTo>
                <a:cubicBezTo>
                  <a:pt x="3209210" y="2749727"/>
                  <a:pt x="3041572" y="2711258"/>
                  <a:pt x="2799348" y="2748899"/>
                </a:cubicBezTo>
                <a:cubicBezTo>
                  <a:pt x="2557124" y="2786540"/>
                  <a:pt x="2469203" y="2746479"/>
                  <a:pt x="2210296" y="2748899"/>
                </a:cubicBezTo>
                <a:cubicBezTo>
                  <a:pt x="1951389" y="2751319"/>
                  <a:pt x="1811973" y="2717315"/>
                  <a:pt x="1572607" y="2748899"/>
                </a:cubicBezTo>
                <a:cubicBezTo>
                  <a:pt x="1333241" y="2780483"/>
                  <a:pt x="1240420" y="2746215"/>
                  <a:pt x="1129467" y="2748899"/>
                </a:cubicBezTo>
                <a:cubicBezTo>
                  <a:pt x="1018514" y="2751583"/>
                  <a:pt x="700319" y="2747359"/>
                  <a:pt x="589052" y="2748899"/>
                </a:cubicBezTo>
                <a:cubicBezTo>
                  <a:pt x="477786" y="2750439"/>
                  <a:pt x="216354" y="2702948"/>
                  <a:pt x="0" y="2748899"/>
                </a:cubicBezTo>
                <a:cubicBezTo>
                  <a:pt x="-64689" y="2602762"/>
                  <a:pt x="36503" y="2269324"/>
                  <a:pt x="0" y="2144141"/>
                </a:cubicBezTo>
                <a:cubicBezTo>
                  <a:pt x="-36503" y="2018958"/>
                  <a:pt x="33770" y="1665482"/>
                  <a:pt x="0" y="1539383"/>
                </a:cubicBezTo>
                <a:cubicBezTo>
                  <a:pt x="-33770" y="1413284"/>
                  <a:pt x="9658" y="1182835"/>
                  <a:pt x="0" y="1044582"/>
                </a:cubicBezTo>
                <a:cubicBezTo>
                  <a:pt x="-9658" y="906329"/>
                  <a:pt x="681" y="639975"/>
                  <a:pt x="0" y="494802"/>
                </a:cubicBezTo>
                <a:cubicBezTo>
                  <a:pt x="-681" y="349629"/>
                  <a:pt x="42463" y="219968"/>
                  <a:pt x="0" y="0"/>
                </a:cubicBezTo>
                <a:close/>
              </a:path>
              <a:path w="4863732" h="2748899" stroke="0" extrusionOk="0">
                <a:moveTo>
                  <a:pt x="0" y="0"/>
                </a:moveTo>
                <a:cubicBezTo>
                  <a:pt x="165124" y="-36374"/>
                  <a:pt x="223523" y="20595"/>
                  <a:pt x="394503" y="0"/>
                </a:cubicBezTo>
                <a:cubicBezTo>
                  <a:pt x="565483" y="-20595"/>
                  <a:pt x="808007" y="58351"/>
                  <a:pt x="983555" y="0"/>
                </a:cubicBezTo>
                <a:cubicBezTo>
                  <a:pt x="1159103" y="-58351"/>
                  <a:pt x="1282974" y="32658"/>
                  <a:pt x="1378057" y="0"/>
                </a:cubicBezTo>
                <a:cubicBezTo>
                  <a:pt x="1473140" y="-32658"/>
                  <a:pt x="1640689" y="47963"/>
                  <a:pt x="1821197" y="0"/>
                </a:cubicBezTo>
                <a:cubicBezTo>
                  <a:pt x="2001705" y="-47963"/>
                  <a:pt x="2155686" y="3861"/>
                  <a:pt x="2264337" y="0"/>
                </a:cubicBezTo>
                <a:cubicBezTo>
                  <a:pt x="2372988" y="-3861"/>
                  <a:pt x="2548061" y="61541"/>
                  <a:pt x="2804752" y="0"/>
                </a:cubicBezTo>
                <a:cubicBezTo>
                  <a:pt x="3061444" y="-61541"/>
                  <a:pt x="3203889" y="23809"/>
                  <a:pt x="3442441" y="0"/>
                </a:cubicBezTo>
                <a:cubicBezTo>
                  <a:pt x="3680993" y="-23809"/>
                  <a:pt x="3753555" y="29125"/>
                  <a:pt x="3836944" y="0"/>
                </a:cubicBezTo>
                <a:cubicBezTo>
                  <a:pt x="3920333" y="-29125"/>
                  <a:pt x="4452999" y="120871"/>
                  <a:pt x="4863732" y="0"/>
                </a:cubicBezTo>
                <a:cubicBezTo>
                  <a:pt x="4906714" y="227799"/>
                  <a:pt x="4806412" y="310221"/>
                  <a:pt x="4863732" y="522291"/>
                </a:cubicBezTo>
                <a:cubicBezTo>
                  <a:pt x="4921052" y="734361"/>
                  <a:pt x="4850722" y="876626"/>
                  <a:pt x="4863732" y="1017093"/>
                </a:cubicBezTo>
                <a:cubicBezTo>
                  <a:pt x="4876742" y="1157560"/>
                  <a:pt x="4819444" y="1392752"/>
                  <a:pt x="4863732" y="1566872"/>
                </a:cubicBezTo>
                <a:cubicBezTo>
                  <a:pt x="4908020" y="1740992"/>
                  <a:pt x="4809694" y="1824837"/>
                  <a:pt x="4863732" y="2034185"/>
                </a:cubicBezTo>
                <a:cubicBezTo>
                  <a:pt x="4917770" y="2243533"/>
                  <a:pt x="4797789" y="2424362"/>
                  <a:pt x="4863732" y="2748899"/>
                </a:cubicBezTo>
                <a:cubicBezTo>
                  <a:pt x="4714480" y="2803700"/>
                  <a:pt x="4366491" y="2744343"/>
                  <a:pt x="4226043" y="2748899"/>
                </a:cubicBezTo>
                <a:cubicBezTo>
                  <a:pt x="4085595" y="2753455"/>
                  <a:pt x="3906909" y="2691641"/>
                  <a:pt x="3588353" y="2748899"/>
                </a:cubicBezTo>
                <a:cubicBezTo>
                  <a:pt x="3269797" y="2806157"/>
                  <a:pt x="3264938" y="2723306"/>
                  <a:pt x="2999301" y="2748899"/>
                </a:cubicBezTo>
                <a:cubicBezTo>
                  <a:pt x="2733664" y="2774492"/>
                  <a:pt x="2696711" y="2690006"/>
                  <a:pt x="2458887" y="2748899"/>
                </a:cubicBezTo>
                <a:cubicBezTo>
                  <a:pt x="2221063" y="2807792"/>
                  <a:pt x="2085790" y="2728896"/>
                  <a:pt x="1967109" y="2748899"/>
                </a:cubicBezTo>
                <a:cubicBezTo>
                  <a:pt x="1848428" y="2768902"/>
                  <a:pt x="1567857" y="2700810"/>
                  <a:pt x="1426695" y="2748899"/>
                </a:cubicBezTo>
                <a:cubicBezTo>
                  <a:pt x="1285533" y="2796988"/>
                  <a:pt x="1153246" y="2736433"/>
                  <a:pt x="1032192" y="2748899"/>
                </a:cubicBezTo>
                <a:cubicBezTo>
                  <a:pt x="911138" y="2761365"/>
                  <a:pt x="242667" y="2671345"/>
                  <a:pt x="0" y="2748899"/>
                </a:cubicBezTo>
                <a:cubicBezTo>
                  <a:pt x="-48466" y="2509565"/>
                  <a:pt x="12994" y="2482538"/>
                  <a:pt x="0" y="2226608"/>
                </a:cubicBezTo>
                <a:cubicBezTo>
                  <a:pt x="-12994" y="1970678"/>
                  <a:pt x="50840" y="1866291"/>
                  <a:pt x="0" y="1759295"/>
                </a:cubicBezTo>
                <a:cubicBezTo>
                  <a:pt x="-50840" y="1652299"/>
                  <a:pt x="28688" y="1447423"/>
                  <a:pt x="0" y="1291983"/>
                </a:cubicBezTo>
                <a:cubicBezTo>
                  <a:pt x="-28688" y="1136543"/>
                  <a:pt x="55094" y="1005695"/>
                  <a:pt x="0" y="824670"/>
                </a:cubicBezTo>
                <a:cubicBezTo>
                  <a:pt x="-55094" y="643645"/>
                  <a:pt x="98497" y="26618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FFC000"/>
                </a:solidFill>
                <a:latin typeface="Calibri" panose="020F0502020204030204" pitchFamily="34" charset="0"/>
                <a:ea typeface="Calibri" panose="020F0502020204030204" pitchFamily="34" charset="0"/>
                <a:cs typeface="Calibri" panose="020F0502020204030204" pitchFamily="34" charset="0"/>
              </a:rPr>
              <a:t>Captain Power and His Passenger Pets Want to Know…</a:t>
            </a:r>
            <a:endParaRPr kumimoji="0" lang="en-US" sz="4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35B9EB-E73E-393E-9D70-6B0C687A90AC}"/>
              </a:ext>
            </a:extLst>
          </p:cNvPr>
          <p:cNvPicPr>
            <a:picLocks noChangeAspect="1"/>
          </p:cNvPicPr>
          <p:nvPr/>
        </p:nvPicPr>
        <p:blipFill>
          <a:blip r:embed="rId4"/>
          <a:stretch>
            <a:fillRect/>
          </a:stretch>
        </p:blipFill>
        <p:spPr>
          <a:xfrm>
            <a:off x="8915400" y="1962092"/>
            <a:ext cx="3050407" cy="4704243"/>
          </a:xfrm>
          <a:prstGeom prst="rect">
            <a:avLst/>
          </a:prstGeom>
        </p:spPr>
      </p:pic>
      <p:sp>
        <p:nvSpPr>
          <p:cNvPr id="8" name="Speech Bubble: Oval 7">
            <a:extLst>
              <a:ext uri="{FF2B5EF4-FFF2-40B4-BE49-F238E27FC236}">
                <a16:creationId xmlns:a16="http://schemas.microsoft.com/office/drawing/2014/main" id="{6BA59135-BC02-374E-DBB5-70EC172D0110}"/>
              </a:ext>
            </a:extLst>
          </p:cNvPr>
          <p:cNvSpPr/>
          <p:nvPr/>
        </p:nvSpPr>
        <p:spPr>
          <a:xfrm rot="20776568" flipH="1">
            <a:off x="5114429" y="206232"/>
            <a:ext cx="4896124" cy="3043335"/>
          </a:xfrm>
          <a:prstGeom prst="wedgeEllipseCallout">
            <a:avLst>
              <a:gd name="adj1" fmla="val -43185"/>
              <a:gd name="adj2" fmla="val 45922"/>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solidFill>
                <a:srgbClr val="3D4B60"/>
              </a:solidFill>
            </a:endParaRPr>
          </a:p>
        </p:txBody>
      </p:sp>
      <p:sp>
        <p:nvSpPr>
          <p:cNvPr id="2" name="TextBox 1">
            <a:extLst>
              <a:ext uri="{FF2B5EF4-FFF2-40B4-BE49-F238E27FC236}">
                <a16:creationId xmlns:a16="http://schemas.microsoft.com/office/drawing/2014/main" id="{145CCAB4-3296-2EB6-D724-58084167515D}"/>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3</a:t>
            </a:r>
            <a:endParaRPr lang="en-US" dirty="0">
              <a:solidFill>
                <a:srgbClr val="3D4B60"/>
              </a:solidFill>
            </a:endParaRPr>
          </a:p>
        </p:txBody>
      </p:sp>
    </p:spTree>
    <p:extLst>
      <p:ext uri="{BB962C8B-B14F-4D97-AF65-F5344CB8AC3E}">
        <p14:creationId xmlns:p14="http://schemas.microsoft.com/office/powerpoint/2010/main" val="444754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2BCE8A3-9F98-36F1-D2F3-D71E5318E1EE}"/>
              </a:ext>
            </a:extLst>
          </p:cNvPr>
          <p:cNvPicPr>
            <a:picLocks noChangeAspect="1"/>
          </p:cNvPicPr>
          <p:nvPr/>
        </p:nvPicPr>
        <p:blipFill>
          <a:blip r:embed="rId3"/>
          <a:stretch>
            <a:fillRect/>
          </a:stretch>
        </p:blipFill>
        <p:spPr>
          <a:xfrm>
            <a:off x="341192" y="2282342"/>
            <a:ext cx="2766110" cy="4265809"/>
          </a:xfrm>
          <a:prstGeom prst="rect">
            <a:avLst/>
          </a:prstGeom>
        </p:spPr>
      </p:pic>
      <p:pic>
        <p:nvPicPr>
          <p:cNvPr id="11" name="Picture 10" descr="A person in a car using a phone&#10;&#10;Description automatically generated">
            <a:extLst>
              <a:ext uri="{FF2B5EF4-FFF2-40B4-BE49-F238E27FC236}">
                <a16:creationId xmlns:a16="http://schemas.microsoft.com/office/drawing/2014/main" id="{EF0C7993-483A-41B7-02AA-704DD7D6EAAE}"/>
              </a:ext>
            </a:extLst>
          </p:cNvPr>
          <p:cNvPicPr>
            <a:picLocks noChangeAspect="1"/>
          </p:cNvPicPr>
          <p:nvPr/>
        </p:nvPicPr>
        <p:blipFill>
          <a:blip r:embed="rId4"/>
          <a:stretch>
            <a:fillRect/>
          </a:stretch>
        </p:blipFill>
        <p:spPr>
          <a:xfrm>
            <a:off x="3107302" y="3233757"/>
            <a:ext cx="4003635" cy="2669090"/>
          </a:xfrm>
          <a:custGeom>
            <a:avLst/>
            <a:gdLst>
              <a:gd name="connsiteX0" fmla="*/ 0 w 4003635"/>
              <a:gd name="connsiteY0" fmla="*/ 0 h 2669090"/>
              <a:gd name="connsiteX1" fmla="*/ 652021 w 4003635"/>
              <a:gd name="connsiteY1" fmla="*/ 0 h 2669090"/>
              <a:gd name="connsiteX2" fmla="*/ 1223968 w 4003635"/>
              <a:gd name="connsiteY2" fmla="*/ 0 h 2669090"/>
              <a:gd name="connsiteX3" fmla="*/ 1795916 w 4003635"/>
              <a:gd name="connsiteY3" fmla="*/ 0 h 2669090"/>
              <a:gd name="connsiteX4" fmla="*/ 2447937 w 4003635"/>
              <a:gd name="connsiteY4" fmla="*/ 0 h 2669090"/>
              <a:gd name="connsiteX5" fmla="*/ 2979848 w 4003635"/>
              <a:gd name="connsiteY5" fmla="*/ 0 h 2669090"/>
              <a:gd name="connsiteX6" fmla="*/ 3431687 w 4003635"/>
              <a:gd name="connsiteY6" fmla="*/ 0 h 2669090"/>
              <a:gd name="connsiteX7" fmla="*/ 4003635 w 4003635"/>
              <a:gd name="connsiteY7" fmla="*/ 0 h 2669090"/>
              <a:gd name="connsiteX8" fmla="*/ 4003635 w 4003635"/>
              <a:gd name="connsiteY8" fmla="*/ 587200 h 2669090"/>
              <a:gd name="connsiteX9" fmla="*/ 4003635 w 4003635"/>
              <a:gd name="connsiteY9" fmla="*/ 1067636 h 2669090"/>
              <a:gd name="connsiteX10" fmla="*/ 4003635 w 4003635"/>
              <a:gd name="connsiteY10" fmla="*/ 1574763 h 2669090"/>
              <a:gd name="connsiteX11" fmla="*/ 4003635 w 4003635"/>
              <a:gd name="connsiteY11" fmla="*/ 2081890 h 2669090"/>
              <a:gd name="connsiteX12" fmla="*/ 4003635 w 4003635"/>
              <a:gd name="connsiteY12" fmla="*/ 2669090 h 2669090"/>
              <a:gd name="connsiteX13" fmla="*/ 3511760 w 4003635"/>
              <a:gd name="connsiteY13" fmla="*/ 2669090 h 2669090"/>
              <a:gd name="connsiteX14" fmla="*/ 3019885 w 4003635"/>
              <a:gd name="connsiteY14" fmla="*/ 2669090 h 2669090"/>
              <a:gd name="connsiteX15" fmla="*/ 2568046 w 4003635"/>
              <a:gd name="connsiteY15" fmla="*/ 2669090 h 2669090"/>
              <a:gd name="connsiteX16" fmla="*/ 2116207 w 4003635"/>
              <a:gd name="connsiteY16" fmla="*/ 2669090 h 2669090"/>
              <a:gd name="connsiteX17" fmla="*/ 1624332 w 4003635"/>
              <a:gd name="connsiteY17" fmla="*/ 2669090 h 2669090"/>
              <a:gd name="connsiteX18" fmla="*/ 1052384 w 4003635"/>
              <a:gd name="connsiteY18" fmla="*/ 2669090 h 2669090"/>
              <a:gd name="connsiteX19" fmla="*/ 0 w 4003635"/>
              <a:gd name="connsiteY19" fmla="*/ 2669090 h 2669090"/>
              <a:gd name="connsiteX20" fmla="*/ 0 w 4003635"/>
              <a:gd name="connsiteY20" fmla="*/ 2188654 h 2669090"/>
              <a:gd name="connsiteX21" fmla="*/ 0 w 4003635"/>
              <a:gd name="connsiteY21" fmla="*/ 1708218 h 2669090"/>
              <a:gd name="connsiteX22" fmla="*/ 0 w 4003635"/>
              <a:gd name="connsiteY22" fmla="*/ 1147709 h 2669090"/>
              <a:gd name="connsiteX23" fmla="*/ 0 w 4003635"/>
              <a:gd name="connsiteY23" fmla="*/ 640582 h 2669090"/>
              <a:gd name="connsiteX24" fmla="*/ 0 w 4003635"/>
              <a:gd name="connsiteY24" fmla="*/ 0 h 266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03635" h="2669090" fill="none" extrusionOk="0">
                <a:moveTo>
                  <a:pt x="0" y="0"/>
                </a:moveTo>
                <a:cubicBezTo>
                  <a:pt x="230822" y="-30943"/>
                  <a:pt x="467019" y="24797"/>
                  <a:pt x="652021" y="0"/>
                </a:cubicBezTo>
                <a:cubicBezTo>
                  <a:pt x="837023" y="-24797"/>
                  <a:pt x="988922" y="29786"/>
                  <a:pt x="1223968" y="0"/>
                </a:cubicBezTo>
                <a:cubicBezTo>
                  <a:pt x="1459014" y="-29786"/>
                  <a:pt x="1635170" y="24085"/>
                  <a:pt x="1795916" y="0"/>
                </a:cubicBezTo>
                <a:cubicBezTo>
                  <a:pt x="1956662" y="-24085"/>
                  <a:pt x="2261772" y="64110"/>
                  <a:pt x="2447937" y="0"/>
                </a:cubicBezTo>
                <a:cubicBezTo>
                  <a:pt x="2634102" y="-64110"/>
                  <a:pt x="2864209" y="28158"/>
                  <a:pt x="2979848" y="0"/>
                </a:cubicBezTo>
                <a:cubicBezTo>
                  <a:pt x="3095487" y="-28158"/>
                  <a:pt x="3339398" y="29065"/>
                  <a:pt x="3431687" y="0"/>
                </a:cubicBezTo>
                <a:cubicBezTo>
                  <a:pt x="3523976" y="-29065"/>
                  <a:pt x="3747354" y="49182"/>
                  <a:pt x="4003635" y="0"/>
                </a:cubicBezTo>
                <a:cubicBezTo>
                  <a:pt x="4013253" y="259758"/>
                  <a:pt x="3980747" y="406430"/>
                  <a:pt x="4003635" y="587200"/>
                </a:cubicBezTo>
                <a:cubicBezTo>
                  <a:pt x="4026523" y="767970"/>
                  <a:pt x="3996138" y="941275"/>
                  <a:pt x="4003635" y="1067636"/>
                </a:cubicBezTo>
                <a:cubicBezTo>
                  <a:pt x="4011132" y="1193997"/>
                  <a:pt x="3988495" y="1335890"/>
                  <a:pt x="4003635" y="1574763"/>
                </a:cubicBezTo>
                <a:cubicBezTo>
                  <a:pt x="4018775" y="1813636"/>
                  <a:pt x="3974973" y="1898776"/>
                  <a:pt x="4003635" y="2081890"/>
                </a:cubicBezTo>
                <a:cubicBezTo>
                  <a:pt x="4032297" y="2265004"/>
                  <a:pt x="3966526" y="2444514"/>
                  <a:pt x="4003635" y="2669090"/>
                </a:cubicBezTo>
                <a:cubicBezTo>
                  <a:pt x="3831426" y="2708099"/>
                  <a:pt x="3647616" y="2652196"/>
                  <a:pt x="3511760" y="2669090"/>
                </a:cubicBezTo>
                <a:cubicBezTo>
                  <a:pt x="3375904" y="2685984"/>
                  <a:pt x="3206591" y="2612138"/>
                  <a:pt x="3019885" y="2669090"/>
                </a:cubicBezTo>
                <a:cubicBezTo>
                  <a:pt x="2833180" y="2726042"/>
                  <a:pt x="2781496" y="2642777"/>
                  <a:pt x="2568046" y="2669090"/>
                </a:cubicBezTo>
                <a:cubicBezTo>
                  <a:pt x="2354596" y="2695403"/>
                  <a:pt x="2207488" y="2618863"/>
                  <a:pt x="2116207" y="2669090"/>
                </a:cubicBezTo>
                <a:cubicBezTo>
                  <a:pt x="2024926" y="2719317"/>
                  <a:pt x="1824271" y="2641614"/>
                  <a:pt x="1624332" y="2669090"/>
                </a:cubicBezTo>
                <a:cubicBezTo>
                  <a:pt x="1424394" y="2696566"/>
                  <a:pt x="1232504" y="2610307"/>
                  <a:pt x="1052384" y="2669090"/>
                </a:cubicBezTo>
                <a:cubicBezTo>
                  <a:pt x="872264" y="2727873"/>
                  <a:pt x="383951" y="2649367"/>
                  <a:pt x="0" y="2669090"/>
                </a:cubicBezTo>
                <a:cubicBezTo>
                  <a:pt x="-9904" y="2526269"/>
                  <a:pt x="27933" y="2316504"/>
                  <a:pt x="0" y="2188654"/>
                </a:cubicBezTo>
                <a:cubicBezTo>
                  <a:pt x="-27933" y="2060804"/>
                  <a:pt x="6683" y="1806903"/>
                  <a:pt x="0" y="1708218"/>
                </a:cubicBezTo>
                <a:cubicBezTo>
                  <a:pt x="-6683" y="1609533"/>
                  <a:pt x="53193" y="1302693"/>
                  <a:pt x="0" y="1147709"/>
                </a:cubicBezTo>
                <a:cubicBezTo>
                  <a:pt x="-53193" y="992725"/>
                  <a:pt x="9202" y="771753"/>
                  <a:pt x="0" y="640582"/>
                </a:cubicBezTo>
                <a:cubicBezTo>
                  <a:pt x="-9202" y="509411"/>
                  <a:pt x="9995" y="257840"/>
                  <a:pt x="0" y="0"/>
                </a:cubicBezTo>
                <a:close/>
              </a:path>
              <a:path w="4003635" h="2669090" stroke="0" extrusionOk="0">
                <a:moveTo>
                  <a:pt x="0" y="0"/>
                </a:moveTo>
                <a:cubicBezTo>
                  <a:pt x="148626" y="-38751"/>
                  <a:pt x="331936" y="46006"/>
                  <a:pt x="611984" y="0"/>
                </a:cubicBezTo>
                <a:cubicBezTo>
                  <a:pt x="892032" y="-46006"/>
                  <a:pt x="889587" y="23855"/>
                  <a:pt x="1063823" y="0"/>
                </a:cubicBezTo>
                <a:cubicBezTo>
                  <a:pt x="1238059" y="-23855"/>
                  <a:pt x="1361914" y="50057"/>
                  <a:pt x="1555698" y="0"/>
                </a:cubicBezTo>
                <a:cubicBezTo>
                  <a:pt x="1749483" y="-50057"/>
                  <a:pt x="1954988" y="26932"/>
                  <a:pt x="2207719" y="0"/>
                </a:cubicBezTo>
                <a:cubicBezTo>
                  <a:pt x="2460450" y="-26932"/>
                  <a:pt x="2661943" y="55019"/>
                  <a:pt x="2779667" y="0"/>
                </a:cubicBezTo>
                <a:cubicBezTo>
                  <a:pt x="2897391" y="-55019"/>
                  <a:pt x="3177173" y="31613"/>
                  <a:pt x="3391651" y="0"/>
                </a:cubicBezTo>
                <a:cubicBezTo>
                  <a:pt x="3606129" y="-31613"/>
                  <a:pt x="3759827" y="38145"/>
                  <a:pt x="4003635" y="0"/>
                </a:cubicBezTo>
                <a:cubicBezTo>
                  <a:pt x="4031410" y="164908"/>
                  <a:pt x="3934788" y="425277"/>
                  <a:pt x="4003635" y="587200"/>
                </a:cubicBezTo>
                <a:cubicBezTo>
                  <a:pt x="4072482" y="749123"/>
                  <a:pt x="4001810" y="1053399"/>
                  <a:pt x="4003635" y="1174400"/>
                </a:cubicBezTo>
                <a:cubicBezTo>
                  <a:pt x="4005460" y="1295401"/>
                  <a:pt x="3959498" y="1600329"/>
                  <a:pt x="4003635" y="1734909"/>
                </a:cubicBezTo>
                <a:cubicBezTo>
                  <a:pt x="4047772" y="1869489"/>
                  <a:pt x="3957187" y="2444998"/>
                  <a:pt x="4003635" y="2669090"/>
                </a:cubicBezTo>
                <a:cubicBezTo>
                  <a:pt x="3879159" y="2673654"/>
                  <a:pt x="3710465" y="2628832"/>
                  <a:pt x="3511760" y="2669090"/>
                </a:cubicBezTo>
                <a:cubicBezTo>
                  <a:pt x="3313055" y="2709348"/>
                  <a:pt x="3179403" y="2649486"/>
                  <a:pt x="2939812" y="2669090"/>
                </a:cubicBezTo>
                <a:cubicBezTo>
                  <a:pt x="2700221" y="2688694"/>
                  <a:pt x="2676640" y="2627448"/>
                  <a:pt x="2447937" y="2669090"/>
                </a:cubicBezTo>
                <a:cubicBezTo>
                  <a:pt x="2219235" y="2710732"/>
                  <a:pt x="2077129" y="2655324"/>
                  <a:pt x="1956062" y="2669090"/>
                </a:cubicBezTo>
                <a:cubicBezTo>
                  <a:pt x="1834996" y="2682856"/>
                  <a:pt x="1619389" y="2653457"/>
                  <a:pt x="1504223" y="2669090"/>
                </a:cubicBezTo>
                <a:cubicBezTo>
                  <a:pt x="1389057" y="2684723"/>
                  <a:pt x="1147825" y="2667989"/>
                  <a:pt x="1012348" y="2669090"/>
                </a:cubicBezTo>
                <a:cubicBezTo>
                  <a:pt x="876871" y="2670191"/>
                  <a:pt x="624884" y="2656872"/>
                  <a:pt x="520473" y="2669090"/>
                </a:cubicBezTo>
                <a:cubicBezTo>
                  <a:pt x="416063" y="2681308"/>
                  <a:pt x="230722" y="2609352"/>
                  <a:pt x="0" y="2669090"/>
                </a:cubicBezTo>
                <a:cubicBezTo>
                  <a:pt x="-17635" y="2437675"/>
                  <a:pt x="53319" y="2362629"/>
                  <a:pt x="0" y="2188654"/>
                </a:cubicBezTo>
                <a:cubicBezTo>
                  <a:pt x="-53319" y="2014679"/>
                  <a:pt x="9638" y="1873802"/>
                  <a:pt x="0" y="1708218"/>
                </a:cubicBezTo>
                <a:cubicBezTo>
                  <a:pt x="-9638" y="1542634"/>
                  <a:pt x="60367" y="1263650"/>
                  <a:pt x="0" y="1147709"/>
                </a:cubicBezTo>
                <a:cubicBezTo>
                  <a:pt x="-60367" y="1031768"/>
                  <a:pt x="47955" y="764947"/>
                  <a:pt x="0" y="640582"/>
                </a:cubicBezTo>
                <a:cubicBezTo>
                  <a:pt x="-47955" y="516217"/>
                  <a:pt x="8278" y="158062"/>
                  <a:pt x="0" y="0"/>
                </a:cubicBezTo>
                <a:close/>
              </a:path>
            </a:pathLst>
          </a:custGeom>
          <a:ln w="28575">
            <a:solidFill>
              <a:schemeClr val="tx1"/>
            </a:solidFill>
            <a:extLst>
              <a:ext uri="{C807C97D-BFC1-408E-A445-0C87EB9F89A2}">
                <ask:lineSketchStyleProps xmlns:ask="http://schemas.microsoft.com/office/drawing/2018/sketchyshapes" sd="2926253088">
                  <a:prstGeom prst="rect">
                    <a:avLst/>
                  </a:prstGeom>
                  <ask:type>
                    <ask:lineSketchScribble/>
                  </ask:type>
                </ask:lineSketchStyleProps>
              </a:ext>
            </a:extLst>
          </a:ln>
        </p:spPr>
      </p:pic>
      <p:pic>
        <p:nvPicPr>
          <p:cNvPr id="13" name="Picture 12" descr="A person and a child in a car&#10;&#10;Description automatically generated">
            <a:extLst>
              <a:ext uri="{FF2B5EF4-FFF2-40B4-BE49-F238E27FC236}">
                <a16:creationId xmlns:a16="http://schemas.microsoft.com/office/drawing/2014/main" id="{3D5B079E-E782-91B3-EB72-71745AC47FD2}"/>
              </a:ext>
            </a:extLst>
          </p:cNvPr>
          <p:cNvPicPr>
            <a:picLocks noChangeAspect="1"/>
          </p:cNvPicPr>
          <p:nvPr/>
        </p:nvPicPr>
        <p:blipFill>
          <a:blip r:embed="rId5"/>
          <a:stretch>
            <a:fillRect/>
          </a:stretch>
        </p:blipFill>
        <p:spPr>
          <a:xfrm>
            <a:off x="7362093" y="472172"/>
            <a:ext cx="4648774" cy="3094151"/>
          </a:xfrm>
          <a:custGeom>
            <a:avLst/>
            <a:gdLst>
              <a:gd name="connsiteX0" fmla="*/ 0 w 4648774"/>
              <a:gd name="connsiteY0" fmla="*/ 0 h 3094151"/>
              <a:gd name="connsiteX1" fmla="*/ 488121 w 4648774"/>
              <a:gd name="connsiteY1" fmla="*/ 0 h 3094151"/>
              <a:gd name="connsiteX2" fmla="*/ 1162194 w 4648774"/>
              <a:gd name="connsiteY2" fmla="*/ 0 h 3094151"/>
              <a:gd name="connsiteX3" fmla="*/ 1603827 w 4648774"/>
              <a:gd name="connsiteY3" fmla="*/ 0 h 3094151"/>
              <a:gd name="connsiteX4" fmla="*/ 2277899 w 4648774"/>
              <a:gd name="connsiteY4" fmla="*/ 0 h 3094151"/>
              <a:gd name="connsiteX5" fmla="*/ 2858996 w 4648774"/>
              <a:gd name="connsiteY5" fmla="*/ 0 h 3094151"/>
              <a:gd name="connsiteX6" fmla="*/ 3486581 w 4648774"/>
              <a:gd name="connsiteY6" fmla="*/ 0 h 3094151"/>
              <a:gd name="connsiteX7" fmla="*/ 4648774 w 4648774"/>
              <a:gd name="connsiteY7" fmla="*/ 0 h 3094151"/>
              <a:gd name="connsiteX8" fmla="*/ 4648774 w 4648774"/>
              <a:gd name="connsiteY8" fmla="*/ 577575 h 3094151"/>
              <a:gd name="connsiteX9" fmla="*/ 4648774 w 4648774"/>
              <a:gd name="connsiteY9" fmla="*/ 1155150 h 3094151"/>
              <a:gd name="connsiteX10" fmla="*/ 4648774 w 4648774"/>
              <a:gd name="connsiteY10" fmla="*/ 1578017 h 3094151"/>
              <a:gd name="connsiteX11" fmla="*/ 4648774 w 4648774"/>
              <a:gd name="connsiteY11" fmla="*/ 2062767 h 3094151"/>
              <a:gd name="connsiteX12" fmla="*/ 4648774 w 4648774"/>
              <a:gd name="connsiteY12" fmla="*/ 2640342 h 3094151"/>
              <a:gd name="connsiteX13" fmla="*/ 4648774 w 4648774"/>
              <a:gd name="connsiteY13" fmla="*/ 3094151 h 3094151"/>
              <a:gd name="connsiteX14" fmla="*/ 4207140 w 4648774"/>
              <a:gd name="connsiteY14" fmla="*/ 3094151 h 3094151"/>
              <a:gd name="connsiteX15" fmla="*/ 3672531 w 4648774"/>
              <a:gd name="connsiteY15" fmla="*/ 3094151 h 3094151"/>
              <a:gd name="connsiteX16" fmla="*/ 3091435 w 4648774"/>
              <a:gd name="connsiteY16" fmla="*/ 3094151 h 3094151"/>
              <a:gd name="connsiteX17" fmla="*/ 2417362 w 4648774"/>
              <a:gd name="connsiteY17" fmla="*/ 3094151 h 3094151"/>
              <a:gd name="connsiteX18" fmla="*/ 1789778 w 4648774"/>
              <a:gd name="connsiteY18" fmla="*/ 3094151 h 3094151"/>
              <a:gd name="connsiteX19" fmla="*/ 1255169 w 4648774"/>
              <a:gd name="connsiteY19" fmla="*/ 3094151 h 3094151"/>
              <a:gd name="connsiteX20" fmla="*/ 581097 w 4648774"/>
              <a:gd name="connsiteY20" fmla="*/ 3094151 h 3094151"/>
              <a:gd name="connsiteX21" fmla="*/ 0 w 4648774"/>
              <a:gd name="connsiteY21" fmla="*/ 3094151 h 3094151"/>
              <a:gd name="connsiteX22" fmla="*/ 0 w 4648774"/>
              <a:gd name="connsiteY22" fmla="*/ 2578459 h 3094151"/>
              <a:gd name="connsiteX23" fmla="*/ 0 w 4648774"/>
              <a:gd name="connsiteY23" fmla="*/ 2155592 h 3094151"/>
              <a:gd name="connsiteX24" fmla="*/ 0 w 4648774"/>
              <a:gd name="connsiteY24" fmla="*/ 1608959 h 3094151"/>
              <a:gd name="connsiteX25" fmla="*/ 0 w 4648774"/>
              <a:gd name="connsiteY25" fmla="*/ 1124208 h 3094151"/>
              <a:gd name="connsiteX26" fmla="*/ 0 w 4648774"/>
              <a:gd name="connsiteY26" fmla="*/ 639458 h 3094151"/>
              <a:gd name="connsiteX27" fmla="*/ 0 w 4648774"/>
              <a:gd name="connsiteY27" fmla="*/ 0 h 309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48774" h="3094151" fill="none" extrusionOk="0">
                <a:moveTo>
                  <a:pt x="0" y="0"/>
                </a:moveTo>
                <a:cubicBezTo>
                  <a:pt x="128470" y="-6650"/>
                  <a:pt x="247055" y="1327"/>
                  <a:pt x="488121" y="0"/>
                </a:cubicBezTo>
                <a:cubicBezTo>
                  <a:pt x="729187" y="-1327"/>
                  <a:pt x="1012577" y="71991"/>
                  <a:pt x="1162194" y="0"/>
                </a:cubicBezTo>
                <a:cubicBezTo>
                  <a:pt x="1311811" y="-71991"/>
                  <a:pt x="1432253" y="7480"/>
                  <a:pt x="1603827" y="0"/>
                </a:cubicBezTo>
                <a:cubicBezTo>
                  <a:pt x="1775401" y="-7480"/>
                  <a:pt x="2066578" y="8305"/>
                  <a:pt x="2277899" y="0"/>
                </a:cubicBezTo>
                <a:cubicBezTo>
                  <a:pt x="2489220" y="-8305"/>
                  <a:pt x="2707298" y="27841"/>
                  <a:pt x="2858996" y="0"/>
                </a:cubicBezTo>
                <a:cubicBezTo>
                  <a:pt x="3010694" y="-27841"/>
                  <a:pt x="3261432" y="55247"/>
                  <a:pt x="3486581" y="0"/>
                </a:cubicBezTo>
                <a:cubicBezTo>
                  <a:pt x="3711731" y="-55247"/>
                  <a:pt x="4210410" y="92348"/>
                  <a:pt x="4648774" y="0"/>
                </a:cubicBezTo>
                <a:cubicBezTo>
                  <a:pt x="4673897" y="187383"/>
                  <a:pt x="4614498" y="359603"/>
                  <a:pt x="4648774" y="577575"/>
                </a:cubicBezTo>
                <a:cubicBezTo>
                  <a:pt x="4683050" y="795547"/>
                  <a:pt x="4589716" y="866743"/>
                  <a:pt x="4648774" y="1155150"/>
                </a:cubicBezTo>
                <a:cubicBezTo>
                  <a:pt x="4707832" y="1443558"/>
                  <a:pt x="4633122" y="1489738"/>
                  <a:pt x="4648774" y="1578017"/>
                </a:cubicBezTo>
                <a:cubicBezTo>
                  <a:pt x="4664426" y="1666296"/>
                  <a:pt x="4601620" y="1952067"/>
                  <a:pt x="4648774" y="2062767"/>
                </a:cubicBezTo>
                <a:cubicBezTo>
                  <a:pt x="4695928" y="2173467"/>
                  <a:pt x="4626361" y="2401357"/>
                  <a:pt x="4648774" y="2640342"/>
                </a:cubicBezTo>
                <a:cubicBezTo>
                  <a:pt x="4671187" y="2879328"/>
                  <a:pt x="4597648" y="2982145"/>
                  <a:pt x="4648774" y="3094151"/>
                </a:cubicBezTo>
                <a:cubicBezTo>
                  <a:pt x="4434089" y="3142067"/>
                  <a:pt x="4358545" y="3047188"/>
                  <a:pt x="4207140" y="3094151"/>
                </a:cubicBezTo>
                <a:cubicBezTo>
                  <a:pt x="4055735" y="3141114"/>
                  <a:pt x="3818050" y="3090705"/>
                  <a:pt x="3672531" y="3094151"/>
                </a:cubicBezTo>
                <a:cubicBezTo>
                  <a:pt x="3527012" y="3097597"/>
                  <a:pt x="3222439" y="3077230"/>
                  <a:pt x="3091435" y="3094151"/>
                </a:cubicBezTo>
                <a:cubicBezTo>
                  <a:pt x="2960431" y="3111072"/>
                  <a:pt x="2669944" y="3076064"/>
                  <a:pt x="2417362" y="3094151"/>
                </a:cubicBezTo>
                <a:cubicBezTo>
                  <a:pt x="2164780" y="3112238"/>
                  <a:pt x="1945161" y="3027282"/>
                  <a:pt x="1789778" y="3094151"/>
                </a:cubicBezTo>
                <a:cubicBezTo>
                  <a:pt x="1634395" y="3161020"/>
                  <a:pt x="1401639" y="3057784"/>
                  <a:pt x="1255169" y="3094151"/>
                </a:cubicBezTo>
                <a:cubicBezTo>
                  <a:pt x="1108699" y="3130518"/>
                  <a:pt x="854351" y="3014633"/>
                  <a:pt x="581097" y="3094151"/>
                </a:cubicBezTo>
                <a:cubicBezTo>
                  <a:pt x="307843" y="3173669"/>
                  <a:pt x="243048" y="3030887"/>
                  <a:pt x="0" y="3094151"/>
                </a:cubicBezTo>
                <a:cubicBezTo>
                  <a:pt x="-8243" y="2877681"/>
                  <a:pt x="35041" y="2813366"/>
                  <a:pt x="0" y="2578459"/>
                </a:cubicBezTo>
                <a:cubicBezTo>
                  <a:pt x="-35041" y="2343552"/>
                  <a:pt x="30191" y="2257400"/>
                  <a:pt x="0" y="2155592"/>
                </a:cubicBezTo>
                <a:cubicBezTo>
                  <a:pt x="-30191" y="2053784"/>
                  <a:pt x="16154" y="1761216"/>
                  <a:pt x="0" y="1608959"/>
                </a:cubicBezTo>
                <a:cubicBezTo>
                  <a:pt x="-16154" y="1456702"/>
                  <a:pt x="1527" y="1237828"/>
                  <a:pt x="0" y="1124208"/>
                </a:cubicBezTo>
                <a:cubicBezTo>
                  <a:pt x="-1527" y="1010588"/>
                  <a:pt x="12353" y="756638"/>
                  <a:pt x="0" y="639458"/>
                </a:cubicBezTo>
                <a:cubicBezTo>
                  <a:pt x="-12353" y="522278"/>
                  <a:pt x="69512" y="203932"/>
                  <a:pt x="0" y="0"/>
                </a:cubicBezTo>
                <a:close/>
              </a:path>
              <a:path w="4648774" h="3094151" stroke="0" extrusionOk="0">
                <a:moveTo>
                  <a:pt x="0" y="0"/>
                </a:moveTo>
                <a:cubicBezTo>
                  <a:pt x="134722" y="-56862"/>
                  <a:pt x="266807" y="56036"/>
                  <a:pt x="488121" y="0"/>
                </a:cubicBezTo>
                <a:cubicBezTo>
                  <a:pt x="709435" y="-56036"/>
                  <a:pt x="879352" y="4019"/>
                  <a:pt x="1022730" y="0"/>
                </a:cubicBezTo>
                <a:cubicBezTo>
                  <a:pt x="1166108" y="-4019"/>
                  <a:pt x="1346028" y="63633"/>
                  <a:pt x="1603827" y="0"/>
                </a:cubicBezTo>
                <a:cubicBezTo>
                  <a:pt x="1861626" y="-63633"/>
                  <a:pt x="1977900" y="26372"/>
                  <a:pt x="2138436" y="0"/>
                </a:cubicBezTo>
                <a:cubicBezTo>
                  <a:pt x="2298972" y="-26372"/>
                  <a:pt x="2370339" y="24410"/>
                  <a:pt x="2580070" y="0"/>
                </a:cubicBezTo>
                <a:cubicBezTo>
                  <a:pt x="2789801" y="-24410"/>
                  <a:pt x="2834446" y="42262"/>
                  <a:pt x="3068191" y="0"/>
                </a:cubicBezTo>
                <a:cubicBezTo>
                  <a:pt x="3301936" y="-42262"/>
                  <a:pt x="3396153" y="22644"/>
                  <a:pt x="3556312" y="0"/>
                </a:cubicBezTo>
                <a:cubicBezTo>
                  <a:pt x="3716471" y="-22644"/>
                  <a:pt x="3880246" y="27812"/>
                  <a:pt x="4090921" y="0"/>
                </a:cubicBezTo>
                <a:cubicBezTo>
                  <a:pt x="4301596" y="-27812"/>
                  <a:pt x="4382112" y="13872"/>
                  <a:pt x="4648774" y="0"/>
                </a:cubicBezTo>
                <a:cubicBezTo>
                  <a:pt x="4684420" y="181519"/>
                  <a:pt x="4622530" y="282945"/>
                  <a:pt x="4648774" y="484750"/>
                </a:cubicBezTo>
                <a:cubicBezTo>
                  <a:pt x="4675018" y="686555"/>
                  <a:pt x="4635724" y="806204"/>
                  <a:pt x="4648774" y="969501"/>
                </a:cubicBezTo>
                <a:cubicBezTo>
                  <a:pt x="4661824" y="1132798"/>
                  <a:pt x="4617060" y="1319311"/>
                  <a:pt x="4648774" y="1516134"/>
                </a:cubicBezTo>
                <a:cubicBezTo>
                  <a:pt x="4680488" y="1712957"/>
                  <a:pt x="4633678" y="1881291"/>
                  <a:pt x="4648774" y="2000884"/>
                </a:cubicBezTo>
                <a:cubicBezTo>
                  <a:pt x="4663870" y="2120477"/>
                  <a:pt x="4647532" y="2253047"/>
                  <a:pt x="4648774" y="2423752"/>
                </a:cubicBezTo>
                <a:cubicBezTo>
                  <a:pt x="4650016" y="2594457"/>
                  <a:pt x="4630987" y="2846725"/>
                  <a:pt x="4648774" y="3094151"/>
                </a:cubicBezTo>
                <a:cubicBezTo>
                  <a:pt x="4457290" y="3113632"/>
                  <a:pt x="4337036" y="3068092"/>
                  <a:pt x="4067677" y="3094151"/>
                </a:cubicBezTo>
                <a:cubicBezTo>
                  <a:pt x="3798318" y="3120210"/>
                  <a:pt x="3787531" y="3058788"/>
                  <a:pt x="3579556" y="3094151"/>
                </a:cubicBezTo>
                <a:cubicBezTo>
                  <a:pt x="3371581" y="3129514"/>
                  <a:pt x="3201996" y="3047508"/>
                  <a:pt x="2951971" y="3094151"/>
                </a:cubicBezTo>
                <a:cubicBezTo>
                  <a:pt x="2701946" y="3140794"/>
                  <a:pt x="2562758" y="3074748"/>
                  <a:pt x="2463850" y="3094151"/>
                </a:cubicBezTo>
                <a:cubicBezTo>
                  <a:pt x="2364942" y="3113554"/>
                  <a:pt x="2140638" y="3049995"/>
                  <a:pt x="1836266" y="3094151"/>
                </a:cubicBezTo>
                <a:cubicBezTo>
                  <a:pt x="1531894" y="3138307"/>
                  <a:pt x="1363464" y="3041882"/>
                  <a:pt x="1208681" y="3094151"/>
                </a:cubicBezTo>
                <a:cubicBezTo>
                  <a:pt x="1053898" y="3146420"/>
                  <a:pt x="803862" y="3085499"/>
                  <a:pt x="674072" y="3094151"/>
                </a:cubicBezTo>
                <a:cubicBezTo>
                  <a:pt x="544282" y="3102803"/>
                  <a:pt x="150124" y="3087857"/>
                  <a:pt x="0" y="3094151"/>
                </a:cubicBezTo>
                <a:cubicBezTo>
                  <a:pt x="-31818" y="2868027"/>
                  <a:pt x="51862" y="2789913"/>
                  <a:pt x="0" y="2516576"/>
                </a:cubicBezTo>
                <a:cubicBezTo>
                  <a:pt x="-51862" y="2243240"/>
                  <a:pt x="21726" y="2197440"/>
                  <a:pt x="0" y="2093709"/>
                </a:cubicBezTo>
                <a:cubicBezTo>
                  <a:pt x="-21726" y="1989978"/>
                  <a:pt x="23423" y="1802876"/>
                  <a:pt x="0" y="1547076"/>
                </a:cubicBezTo>
                <a:cubicBezTo>
                  <a:pt x="-23423" y="1291276"/>
                  <a:pt x="7161" y="1258972"/>
                  <a:pt x="0" y="1093267"/>
                </a:cubicBezTo>
                <a:cubicBezTo>
                  <a:pt x="-7161" y="927562"/>
                  <a:pt x="48160" y="768255"/>
                  <a:pt x="0" y="546633"/>
                </a:cubicBezTo>
                <a:cubicBezTo>
                  <a:pt x="-48160" y="325011"/>
                  <a:pt x="31418" y="207178"/>
                  <a:pt x="0" y="0"/>
                </a:cubicBezTo>
                <a:close/>
              </a:path>
            </a:pathLst>
          </a:custGeom>
          <a:ln w="28575">
            <a:solidFill>
              <a:schemeClr val="tx1"/>
            </a:solidFill>
            <a:extLst>
              <a:ext uri="{C807C97D-BFC1-408E-A445-0C87EB9F89A2}">
                <ask:lineSketchStyleProps xmlns:ask="http://schemas.microsoft.com/office/drawing/2018/sketchyshapes" sd="4061856370">
                  <a:prstGeom prst="rect">
                    <a:avLst/>
                  </a:prstGeom>
                  <ask:type>
                    <ask:lineSketchScribble/>
                  </ask:type>
                </ask:lineSketchStyleProps>
              </a:ext>
            </a:extLst>
          </a:ln>
        </p:spPr>
      </p:pic>
      <p:pic>
        <p:nvPicPr>
          <p:cNvPr id="16" name="Picture 15" descr="A child and child in a car&#10;&#10;Description automatically generated">
            <a:extLst>
              <a:ext uri="{FF2B5EF4-FFF2-40B4-BE49-F238E27FC236}">
                <a16:creationId xmlns:a16="http://schemas.microsoft.com/office/drawing/2014/main" id="{5E9B1A3A-E9A7-E143-273B-AA71E583A80A}"/>
              </a:ext>
            </a:extLst>
          </p:cNvPr>
          <p:cNvPicPr>
            <a:picLocks noChangeAspect="1"/>
          </p:cNvPicPr>
          <p:nvPr/>
        </p:nvPicPr>
        <p:blipFill>
          <a:blip r:embed="rId6"/>
          <a:stretch>
            <a:fillRect/>
          </a:stretch>
        </p:blipFill>
        <p:spPr>
          <a:xfrm>
            <a:off x="7646561" y="3764453"/>
            <a:ext cx="4364305" cy="2909537"/>
          </a:xfrm>
          <a:custGeom>
            <a:avLst/>
            <a:gdLst>
              <a:gd name="connsiteX0" fmla="*/ 0 w 4364305"/>
              <a:gd name="connsiteY0" fmla="*/ 0 h 2909537"/>
              <a:gd name="connsiteX1" fmla="*/ 501895 w 4364305"/>
              <a:gd name="connsiteY1" fmla="*/ 0 h 2909537"/>
              <a:gd name="connsiteX2" fmla="*/ 1047433 w 4364305"/>
              <a:gd name="connsiteY2" fmla="*/ 0 h 2909537"/>
              <a:gd name="connsiteX3" fmla="*/ 1505685 w 4364305"/>
              <a:gd name="connsiteY3" fmla="*/ 0 h 2909537"/>
              <a:gd name="connsiteX4" fmla="*/ 1920294 w 4364305"/>
              <a:gd name="connsiteY4" fmla="*/ 0 h 2909537"/>
              <a:gd name="connsiteX5" fmla="*/ 2422189 w 4364305"/>
              <a:gd name="connsiteY5" fmla="*/ 0 h 2909537"/>
              <a:gd name="connsiteX6" fmla="*/ 3011370 w 4364305"/>
              <a:gd name="connsiteY6" fmla="*/ 0 h 2909537"/>
              <a:gd name="connsiteX7" fmla="*/ 3644195 w 4364305"/>
              <a:gd name="connsiteY7" fmla="*/ 0 h 2909537"/>
              <a:gd name="connsiteX8" fmla="*/ 4364305 w 4364305"/>
              <a:gd name="connsiteY8" fmla="*/ 0 h 2909537"/>
              <a:gd name="connsiteX9" fmla="*/ 4364305 w 4364305"/>
              <a:gd name="connsiteY9" fmla="*/ 552812 h 2909537"/>
              <a:gd name="connsiteX10" fmla="*/ 4364305 w 4364305"/>
              <a:gd name="connsiteY10" fmla="*/ 1134719 h 2909537"/>
              <a:gd name="connsiteX11" fmla="*/ 4364305 w 4364305"/>
              <a:gd name="connsiteY11" fmla="*/ 1774818 h 2909537"/>
              <a:gd name="connsiteX12" fmla="*/ 4364305 w 4364305"/>
              <a:gd name="connsiteY12" fmla="*/ 2298534 h 2909537"/>
              <a:gd name="connsiteX13" fmla="*/ 4364305 w 4364305"/>
              <a:gd name="connsiteY13" fmla="*/ 2909537 h 2909537"/>
              <a:gd name="connsiteX14" fmla="*/ 3818767 w 4364305"/>
              <a:gd name="connsiteY14" fmla="*/ 2909537 h 2909537"/>
              <a:gd name="connsiteX15" fmla="*/ 3185943 w 4364305"/>
              <a:gd name="connsiteY15" fmla="*/ 2909537 h 2909537"/>
              <a:gd name="connsiteX16" fmla="*/ 2727691 w 4364305"/>
              <a:gd name="connsiteY16" fmla="*/ 2909537 h 2909537"/>
              <a:gd name="connsiteX17" fmla="*/ 2313082 w 4364305"/>
              <a:gd name="connsiteY17" fmla="*/ 2909537 h 2909537"/>
              <a:gd name="connsiteX18" fmla="*/ 1767544 w 4364305"/>
              <a:gd name="connsiteY18" fmla="*/ 2909537 h 2909537"/>
              <a:gd name="connsiteX19" fmla="*/ 1309292 w 4364305"/>
              <a:gd name="connsiteY19" fmla="*/ 2909537 h 2909537"/>
              <a:gd name="connsiteX20" fmla="*/ 676467 w 4364305"/>
              <a:gd name="connsiteY20" fmla="*/ 2909537 h 2909537"/>
              <a:gd name="connsiteX21" fmla="*/ 0 w 4364305"/>
              <a:gd name="connsiteY21" fmla="*/ 2909537 h 2909537"/>
              <a:gd name="connsiteX22" fmla="*/ 0 w 4364305"/>
              <a:gd name="connsiteY22" fmla="*/ 2356725 h 2909537"/>
              <a:gd name="connsiteX23" fmla="*/ 0 w 4364305"/>
              <a:gd name="connsiteY23" fmla="*/ 1774818 h 2909537"/>
              <a:gd name="connsiteX24" fmla="*/ 0 w 4364305"/>
              <a:gd name="connsiteY24" fmla="*/ 1222006 h 2909537"/>
              <a:gd name="connsiteX25" fmla="*/ 0 w 4364305"/>
              <a:gd name="connsiteY25" fmla="*/ 727384 h 2909537"/>
              <a:gd name="connsiteX26" fmla="*/ 0 w 4364305"/>
              <a:gd name="connsiteY26" fmla="*/ 0 h 29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64305" h="2909537" fill="none" extrusionOk="0">
                <a:moveTo>
                  <a:pt x="0" y="0"/>
                </a:moveTo>
                <a:cubicBezTo>
                  <a:pt x="176952" y="-38654"/>
                  <a:pt x="353001" y="19344"/>
                  <a:pt x="501895" y="0"/>
                </a:cubicBezTo>
                <a:cubicBezTo>
                  <a:pt x="650790" y="-19344"/>
                  <a:pt x="927395" y="14698"/>
                  <a:pt x="1047433" y="0"/>
                </a:cubicBezTo>
                <a:cubicBezTo>
                  <a:pt x="1167471" y="-14698"/>
                  <a:pt x="1395745" y="15670"/>
                  <a:pt x="1505685" y="0"/>
                </a:cubicBezTo>
                <a:cubicBezTo>
                  <a:pt x="1615625" y="-15670"/>
                  <a:pt x="1782187" y="43387"/>
                  <a:pt x="1920294" y="0"/>
                </a:cubicBezTo>
                <a:cubicBezTo>
                  <a:pt x="2058401" y="-43387"/>
                  <a:pt x="2268972" y="28990"/>
                  <a:pt x="2422189" y="0"/>
                </a:cubicBezTo>
                <a:cubicBezTo>
                  <a:pt x="2575407" y="-28990"/>
                  <a:pt x="2768666" y="2394"/>
                  <a:pt x="3011370" y="0"/>
                </a:cubicBezTo>
                <a:cubicBezTo>
                  <a:pt x="3254074" y="-2394"/>
                  <a:pt x="3431830" y="26718"/>
                  <a:pt x="3644195" y="0"/>
                </a:cubicBezTo>
                <a:cubicBezTo>
                  <a:pt x="3856560" y="-26718"/>
                  <a:pt x="4192894" y="26843"/>
                  <a:pt x="4364305" y="0"/>
                </a:cubicBezTo>
                <a:cubicBezTo>
                  <a:pt x="4381106" y="242022"/>
                  <a:pt x="4302417" y="409228"/>
                  <a:pt x="4364305" y="552812"/>
                </a:cubicBezTo>
                <a:cubicBezTo>
                  <a:pt x="4426193" y="696396"/>
                  <a:pt x="4329852" y="960273"/>
                  <a:pt x="4364305" y="1134719"/>
                </a:cubicBezTo>
                <a:cubicBezTo>
                  <a:pt x="4398758" y="1309165"/>
                  <a:pt x="4304056" y="1617155"/>
                  <a:pt x="4364305" y="1774818"/>
                </a:cubicBezTo>
                <a:cubicBezTo>
                  <a:pt x="4424554" y="1932481"/>
                  <a:pt x="4350103" y="2170885"/>
                  <a:pt x="4364305" y="2298534"/>
                </a:cubicBezTo>
                <a:cubicBezTo>
                  <a:pt x="4378507" y="2426183"/>
                  <a:pt x="4307957" y="2663956"/>
                  <a:pt x="4364305" y="2909537"/>
                </a:cubicBezTo>
                <a:cubicBezTo>
                  <a:pt x="4248783" y="2910078"/>
                  <a:pt x="4052025" y="2882707"/>
                  <a:pt x="3818767" y="2909537"/>
                </a:cubicBezTo>
                <a:cubicBezTo>
                  <a:pt x="3585509" y="2936367"/>
                  <a:pt x="3454574" y="2833601"/>
                  <a:pt x="3185943" y="2909537"/>
                </a:cubicBezTo>
                <a:cubicBezTo>
                  <a:pt x="2917312" y="2985473"/>
                  <a:pt x="2941505" y="2874528"/>
                  <a:pt x="2727691" y="2909537"/>
                </a:cubicBezTo>
                <a:cubicBezTo>
                  <a:pt x="2513877" y="2944546"/>
                  <a:pt x="2516505" y="2887589"/>
                  <a:pt x="2313082" y="2909537"/>
                </a:cubicBezTo>
                <a:cubicBezTo>
                  <a:pt x="2109659" y="2931485"/>
                  <a:pt x="1906482" y="2898167"/>
                  <a:pt x="1767544" y="2909537"/>
                </a:cubicBezTo>
                <a:cubicBezTo>
                  <a:pt x="1628606" y="2920907"/>
                  <a:pt x="1526672" y="2872726"/>
                  <a:pt x="1309292" y="2909537"/>
                </a:cubicBezTo>
                <a:cubicBezTo>
                  <a:pt x="1091912" y="2946348"/>
                  <a:pt x="836622" y="2847364"/>
                  <a:pt x="676467" y="2909537"/>
                </a:cubicBezTo>
                <a:cubicBezTo>
                  <a:pt x="516313" y="2971710"/>
                  <a:pt x="204251" y="2843129"/>
                  <a:pt x="0" y="2909537"/>
                </a:cubicBezTo>
                <a:cubicBezTo>
                  <a:pt x="-28676" y="2711467"/>
                  <a:pt x="6711" y="2563935"/>
                  <a:pt x="0" y="2356725"/>
                </a:cubicBezTo>
                <a:cubicBezTo>
                  <a:pt x="-6711" y="2149515"/>
                  <a:pt x="33957" y="1984450"/>
                  <a:pt x="0" y="1774818"/>
                </a:cubicBezTo>
                <a:cubicBezTo>
                  <a:pt x="-33957" y="1565186"/>
                  <a:pt x="29501" y="1449309"/>
                  <a:pt x="0" y="1222006"/>
                </a:cubicBezTo>
                <a:cubicBezTo>
                  <a:pt x="-29501" y="994703"/>
                  <a:pt x="45294" y="896181"/>
                  <a:pt x="0" y="727384"/>
                </a:cubicBezTo>
                <a:cubicBezTo>
                  <a:pt x="-45294" y="558587"/>
                  <a:pt x="60043" y="249079"/>
                  <a:pt x="0" y="0"/>
                </a:cubicBezTo>
                <a:close/>
              </a:path>
              <a:path w="4364305" h="2909537" stroke="0" extrusionOk="0">
                <a:moveTo>
                  <a:pt x="0" y="0"/>
                </a:moveTo>
                <a:cubicBezTo>
                  <a:pt x="166071" y="-32533"/>
                  <a:pt x="379044" y="51396"/>
                  <a:pt x="589181" y="0"/>
                </a:cubicBezTo>
                <a:cubicBezTo>
                  <a:pt x="799318" y="-51396"/>
                  <a:pt x="946870" y="60410"/>
                  <a:pt x="1178362" y="0"/>
                </a:cubicBezTo>
                <a:cubicBezTo>
                  <a:pt x="1409854" y="-60410"/>
                  <a:pt x="1582546" y="10468"/>
                  <a:pt x="1723900" y="0"/>
                </a:cubicBezTo>
                <a:cubicBezTo>
                  <a:pt x="1865254" y="-10468"/>
                  <a:pt x="1944996" y="42116"/>
                  <a:pt x="2138509" y="0"/>
                </a:cubicBezTo>
                <a:cubicBezTo>
                  <a:pt x="2332022" y="-42116"/>
                  <a:pt x="2541212" y="38987"/>
                  <a:pt x="2727691" y="0"/>
                </a:cubicBezTo>
                <a:cubicBezTo>
                  <a:pt x="2914170" y="-38987"/>
                  <a:pt x="2957360" y="41603"/>
                  <a:pt x="3185943" y="0"/>
                </a:cubicBezTo>
                <a:cubicBezTo>
                  <a:pt x="3414526" y="-41603"/>
                  <a:pt x="3576404" y="8420"/>
                  <a:pt x="3818767" y="0"/>
                </a:cubicBezTo>
                <a:cubicBezTo>
                  <a:pt x="4061130" y="-8420"/>
                  <a:pt x="4213914" y="29351"/>
                  <a:pt x="4364305" y="0"/>
                </a:cubicBezTo>
                <a:cubicBezTo>
                  <a:pt x="4402966" y="143714"/>
                  <a:pt x="4353602" y="382182"/>
                  <a:pt x="4364305" y="552812"/>
                </a:cubicBezTo>
                <a:cubicBezTo>
                  <a:pt x="4375008" y="723442"/>
                  <a:pt x="4306722" y="903701"/>
                  <a:pt x="4364305" y="1076529"/>
                </a:cubicBezTo>
                <a:cubicBezTo>
                  <a:pt x="4421888" y="1249357"/>
                  <a:pt x="4305985" y="1457274"/>
                  <a:pt x="4364305" y="1629341"/>
                </a:cubicBezTo>
                <a:cubicBezTo>
                  <a:pt x="4422625" y="1801408"/>
                  <a:pt x="4342627" y="1942323"/>
                  <a:pt x="4364305" y="2153057"/>
                </a:cubicBezTo>
                <a:cubicBezTo>
                  <a:pt x="4385983" y="2363791"/>
                  <a:pt x="4299068" y="2757708"/>
                  <a:pt x="4364305" y="2909537"/>
                </a:cubicBezTo>
                <a:cubicBezTo>
                  <a:pt x="4223624" y="2967583"/>
                  <a:pt x="4046553" y="2855628"/>
                  <a:pt x="3775124" y="2909537"/>
                </a:cubicBezTo>
                <a:cubicBezTo>
                  <a:pt x="3503695" y="2963446"/>
                  <a:pt x="3538178" y="2894308"/>
                  <a:pt x="3316872" y="2909537"/>
                </a:cubicBezTo>
                <a:cubicBezTo>
                  <a:pt x="3095566" y="2924766"/>
                  <a:pt x="3106333" y="2878701"/>
                  <a:pt x="2902263" y="2909537"/>
                </a:cubicBezTo>
                <a:cubicBezTo>
                  <a:pt x="2698193" y="2940373"/>
                  <a:pt x="2627127" y="2876377"/>
                  <a:pt x="2444011" y="2909537"/>
                </a:cubicBezTo>
                <a:cubicBezTo>
                  <a:pt x="2260895" y="2942697"/>
                  <a:pt x="2169199" y="2878379"/>
                  <a:pt x="1898473" y="2909537"/>
                </a:cubicBezTo>
                <a:cubicBezTo>
                  <a:pt x="1627747" y="2940695"/>
                  <a:pt x="1559212" y="2881823"/>
                  <a:pt x="1309292" y="2909537"/>
                </a:cubicBezTo>
                <a:cubicBezTo>
                  <a:pt x="1059372" y="2937251"/>
                  <a:pt x="814382" y="2883522"/>
                  <a:pt x="676467" y="2909537"/>
                </a:cubicBezTo>
                <a:cubicBezTo>
                  <a:pt x="538553" y="2935552"/>
                  <a:pt x="276642" y="2886520"/>
                  <a:pt x="0" y="2909537"/>
                </a:cubicBezTo>
                <a:cubicBezTo>
                  <a:pt x="-41449" y="2738730"/>
                  <a:pt x="3147" y="2638654"/>
                  <a:pt x="0" y="2414916"/>
                </a:cubicBezTo>
                <a:cubicBezTo>
                  <a:pt x="-3147" y="2191178"/>
                  <a:pt x="31813" y="1971071"/>
                  <a:pt x="0" y="1774818"/>
                </a:cubicBezTo>
                <a:cubicBezTo>
                  <a:pt x="-31813" y="1578565"/>
                  <a:pt x="11415" y="1413796"/>
                  <a:pt x="0" y="1192910"/>
                </a:cubicBezTo>
                <a:cubicBezTo>
                  <a:pt x="-11415" y="972024"/>
                  <a:pt x="22960" y="872601"/>
                  <a:pt x="0" y="698289"/>
                </a:cubicBezTo>
                <a:cubicBezTo>
                  <a:pt x="-22960" y="523977"/>
                  <a:pt x="70506" y="199254"/>
                  <a:pt x="0" y="0"/>
                </a:cubicBezTo>
                <a:close/>
              </a:path>
            </a:pathLst>
          </a:custGeom>
          <a:ln w="28575">
            <a:solidFill>
              <a:schemeClr val="tx1"/>
            </a:solidFill>
            <a:extLst>
              <a:ext uri="{C807C97D-BFC1-408E-A445-0C87EB9F89A2}">
                <ask:lineSketchStyleProps xmlns:ask="http://schemas.microsoft.com/office/drawing/2018/sketchyshapes" sd="4064644701">
                  <a:prstGeom prst="rect">
                    <a:avLst/>
                  </a:prstGeom>
                  <ask:type>
                    <ask:lineSketchScribble/>
                  </ask:type>
                </ask:lineSketchStyleProps>
              </a:ext>
            </a:extLst>
          </a:ln>
        </p:spPr>
      </p:pic>
      <p:sp>
        <p:nvSpPr>
          <p:cNvPr id="2" name="Speech Bubble: Oval 1">
            <a:extLst>
              <a:ext uri="{FF2B5EF4-FFF2-40B4-BE49-F238E27FC236}">
                <a16:creationId xmlns:a16="http://schemas.microsoft.com/office/drawing/2014/main" id="{E476FC3E-1D96-9539-4752-4C7A30FC8840}"/>
              </a:ext>
            </a:extLst>
          </p:cNvPr>
          <p:cNvSpPr/>
          <p:nvPr/>
        </p:nvSpPr>
        <p:spPr>
          <a:xfrm>
            <a:off x="415148" y="297948"/>
            <a:ext cx="6259972" cy="2144806"/>
          </a:xfrm>
          <a:prstGeom prst="wedgeEllipseCallout">
            <a:avLst>
              <a:gd name="adj1" fmla="val -25841"/>
              <a:gd name="adj2" fmla="val 63109"/>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95075D3-1777-8202-FA9D-6FA1662C21D7}"/>
              </a:ext>
            </a:extLst>
          </p:cNvPr>
          <p:cNvSpPr txBox="1"/>
          <p:nvPr/>
        </p:nvSpPr>
        <p:spPr>
          <a:xfrm>
            <a:off x="908719" y="674522"/>
            <a:ext cx="5304847"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What’s Wrong with These Pictures? </a:t>
            </a:r>
            <a:endPar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88795EF-4D89-5275-FA0C-CD4ABF333156}"/>
              </a:ext>
            </a:extLst>
          </p:cNvPr>
          <p:cNvSpPr txBox="1"/>
          <p:nvPr/>
        </p:nvSpPr>
        <p:spPr>
          <a:xfrm>
            <a:off x="11649075" y="143997"/>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4</a:t>
            </a:r>
            <a:endParaRPr lang="en-US" dirty="0">
              <a:solidFill>
                <a:schemeClr val="bg1"/>
              </a:solidFill>
            </a:endParaRPr>
          </a:p>
        </p:txBody>
      </p:sp>
    </p:spTree>
    <p:extLst>
      <p:ext uri="{BB962C8B-B14F-4D97-AF65-F5344CB8AC3E}">
        <p14:creationId xmlns:p14="http://schemas.microsoft.com/office/powerpoint/2010/main" val="3753354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A369109D-D6B3-55B1-2531-11FB31B99D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63"/>
          <a:stretch/>
        </p:blipFill>
        <p:spPr bwMode="auto">
          <a:xfrm>
            <a:off x="3843980" y="3757067"/>
            <a:ext cx="4504037" cy="2918341"/>
          </a:xfrm>
          <a:custGeom>
            <a:avLst/>
            <a:gdLst>
              <a:gd name="connsiteX0" fmla="*/ 0 w 4504037"/>
              <a:gd name="connsiteY0" fmla="*/ 0 h 2918341"/>
              <a:gd name="connsiteX1" fmla="*/ 517964 w 4504037"/>
              <a:gd name="connsiteY1" fmla="*/ 0 h 2918341"/>
              <a:gd name="connsiteX2" fmla="*/ 1080969 w 4504037"/>
              <a:gd name="connsiteY2" fmla="*/ 0 h 2918341"/>
              <a:gd name="connsiteX3" fmla="*/ 1734054 w 4504037"/>
              <a:gd name="connsiteY3" fmla="*/ 0 h 2918341"/>
              <a:gd name="connsiteX4" fmla="*/ 2387140 w 4504037"/>
              <a:gd name="connsiteY4" fmla="*/ 0 h 2918341"/>
              <a:gd name="connsiteX5" fmla="*/ 2860063 w 4504037"/>
              <a:gd name="connsiteY5" fmla="*/ 0 h 2918341"/>
              <a:gd name="connsiteX6" fmla="*/ 3423068 w 4504037"/>
              <a:gd name="connsiteY6" fmla="*/ 0 h 2918341"/>
              <a:gd name="connsiteX7" fmla="*/ 3941032 w 4504037"/>
              <a:gd name="connsiteY7" fmla="*/ 0 h 2918341"/>
              <a:gd name="connsiteX8" fmla="*/ 4504037 w 4504037"/>
              <a:gd name="connsiteY8" fmla="*/ 0 h 2918341"/>
              <a:gd name="connsiteX9" fmla="*/ 4504037 w 4504037"/>
              <a:gd name="connsiteY9" fmla="*/ 612852 h 2918341"/>
              <a:gd name="connsiteX10" fmla="*/ 4504037 w 4504037"/>
              <a:gd name="connsiteY10" fmla="*/ 1225703 h 2918341"/>
              <a:gd name="connsiteX11" fmla="*/ 4504037 w 4504037"/>
              <a:gd name="connsiteY11" fmla="*/ 1867738 h 2918341"/>
              <a:gd name="connsiteX12" fmla="*/ 4504037 w 4504037"/>
              <a:gd name="connsiteY12" fmla="*/ 2918341 h 2918341"/>
              <a:gd name="connsiteX13" fmla="*/ 3895992 w 4504037"/>
              <a:gd name="connsiteY13" fmla="*/ 2918341 h 2918341"/>
              <a:gd name="connsiteX14" fmla="*/ 3332987 w 4504037"/>
              <a:gd name="connsiteY14" fmla="*/ 2918341 h 2918341"/>
              <a:gd name="connsiteX15" fmla="*/ 2815023 w 4504037"/>
              <a:gd name="connsiteY15" fmla="*/ 2918341 h 2918341"/>
              <a:gd name="connsiteX16" fmla="*/ 2252019 w 4504037"/>
              <a:gd name="connsiteY16" fmla="*/ 2918341 h 2918341"/>
              <a:gd name="connsiteX17" fmla="*/ 1689014 w 4504037"/>
              <a:gd name="connsiteY17" fmla="*/ 2918341 h 2918341"/>
              <a:gd name="connsiteX18" fmla="*/ 1261130 w 4504037"/>
              <a:gd name="connsiteY18" fmla="*/ 2918341 h 2918341"/>
              <a:gd name="connsiteX19" fmla="*/ 608045 w 4504037"/>
              <a:gd name="connsiteY19" fmla="*/ 2918341 h 2918341"/>
              <a:gd name="connsiteX20" fmla="*/ 0 w 4504037"/>
              <a:gd name="connsiteY20" fmla="*/ 2918341 h 2918341"/>
              <a:gd name="connsiteX21" fmla="*/ 0 w 4504037"/>
              <a:gd name="connsiteY21" fmla="*/ 2393040 h 2918341"/>
              <a:gd name="connsiteX22" fmla="*/ 0 w 4504037"/>
              <a:gd name="connsiteY22" fmla="*/ 1838555 h 2918341"/>
              <a:gd name="connsiteX23" fmla="*/ 0 w 4504037"/>
              <a:gd name="connsiteY23" fmla="*/ 1254887 h 2918341"/>
              <a:gd name="connsiteX24" fmla="*/ 0 w 4504037"/>
              <a:gd name="connsiteY24" fmla="*/ 758769 h 2918341"/>
              <a:gd name="connsiteX25" fmla="*/ 0 w 4504037"/>
              <a:gd name="connsiteY25" fmla="*/ 0 h 29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04037" h="2918341" extrusionOk="0">
                <a:moveTo>
                  <a:pt x="0" y="0"/>
                </a:moveTo>
                <a:cubicBezTo>
                  <a:pt x="161099" y="-15896"/>
                  <a:pt x="340372" y="36667"/>
                  <a:pt x="517964" y="0"/>
                </a:cubicBezTo>
                <a:cubicBezTo>
                  <a:pt x="695556" y="-36667"/>
                  <a:pt x="902923" y="39410"/>
                  <a:pt x="1080969" y="0"/>
                </a:cubicBezTo>
                <a:cubicBezTo>
                  <a:pt x="1259016" y="-39410"/>
                  <a:pt x="1419211" y="42521"/>
                  <a:pt x="1734054" y="0"/>
                </a:cubicBezTo>
                <a:cubicBezTo>
                  <a:pt x="2048897" y="-42521"/>
                  <a:pt x="2115736" y="38784"/>
                  <a:pt x="2387140" y="0"/>
                </a:cubicBezTo>
                <a:cubicBezTo>
                  <a:pt x="2658544" y="-38784"/>
                  <a:pt x="2691140" y="1613"/>
                  <a:pt x="2860063" y="0"/>
                </a:cubicBezTo>
                <a:cubicBezTo>
                  <a:pt x="3028986" y="-1613"/>
                  <a:pt x="3275053" y="49633"/>
                  <a:pt x="3423068" y="0"/>
                </a:cubicBezTo>
                <a:cubicBezTo>
                  <a:pt x="3571083" y="-49633"/>
                  <a:pt x="3817752" y="61140"/>
                  <a:pt x="3941032" y="0"/>
                </a:cubicBezTo>
                <a:cubicBezTo>
                  <a:pt x="4064312" y="-61140"/>
                  <a:pt x="4373964" y="31516"/>
                  <a:pt x="4504037" y="0"/>
                </a:cubicBezTo>
                <a:cubicBezTo>
                  <a:pt x="4536221" y="163397"/>
                  <a:pt x="4466558" y="397585"/>
                  <a:pt x="4504037" y="612852"/>
                </a:cubicBezTo>
                <a:cubicBezTo>
                  <a:pt x="4541516" y="828119"/>
                  <a:pt x="4502426" y="1016579"/>
                  <a:pt x="4504037" y="1225703"/>
                </a:cubicBezTo>
                <a:cubicBezTo>
                  <a:pt x="4505648" y="1434827"/>
                  <a:pt x="4431319" y="1572256"/>
                  <a:pt x="4504037" y="1867738"/>
                </a:cubicBezTo>
                <a:cubicBezTo>
                  <a:pt x="4576755" y="2163221"/>
                  <a:pt x="4380927" y="2487215"/>
                  <a:pt x="4504037" y="2918341"/>
                </a:cubicBezTo>
                <a:cubicBezTo>
                  <a:pt x="4213758" y="2969044"/>
                  <a:pt x="4119189" y="2915275"/>
                  <a:pt x="3895992" y="2918341"/>
                </a:cubicBezTo>
                <a:cubicBezTo>
                  <a:pt x="3672795" y="2921407"/>
                  <a:pt x="3493191" y="2908093"/>
                  <a:pt x="3332987" y="2918341"/>
                </a:cubicBezTo>
                <a:cubicBezTo>
                  <a:pt x="3172784" y="2928589"/>
                  <a:pt x="2958931" y="2908879"/>
                  <a:pt x="2815023" y="2918341"/>
                </a:cubicBezTo>
                <a:cubicBezTo>
                  <a:pt x="2671115" y="2927803"/>
                  <a:pt x="2481085" y="2851861"/>
                  <a:pt x="2252019" y="2918341"/>
                </a:cubicBezTo>
                <a:cubicBezTo>
                  <a:pt x="2022953" y="2984821"/>
                  <a:pt x="1926091" y="2909789"/>
                  <a:pt x="1689014" y="2918341"/>
                </a:cubicBezTo>
                <a:cubicBezTo>
                  <a:pt x="1451938" y="2926893"/>
                  <a:pt x="1409868" y="2871250"/>
                  <a:pt x="1261130" y="2918341"/>
                </a:cubicBezTo>
                <a:cubicBezTo>
                  <a:pt x="1112392" y="2965432"/>
                  <a:pt x="839300" y="2844237"/>
                  <a:pt x="608045" y="2918341"/>
                </a:cubicBezTo>
                <a:cubicBezTo>
                  <a:pt x="376790" y="2992445"/>
                  <a:pt x="156185" y="2909696"/>
                  <a:pt x="0" y="2918341"/>
                </a:cubicBezTo>
                <a:cubicBezTo>
                  <a:pt x="-25344" y="2713902"/>
                  <a:pt x="54484" y="2577382"/>
                  <a:pt x="0" y="2393040"/>
                </a:cubicBezTo>
                <a:cubicBezTo>
                  <a:pt x="-54484" y="2208698"/>
                  <a:pt x="4871" y="2033472"/>
                  <a:pt x="0" y="1838555"/>
                </a:cubicBezTo>
                <a:cubicBezTo>
                  <a:pt x="-4871" y="1643639"/>
                  <a:pt x="27894" y="1500811"/>
                  <a:pt x="0" y="1254887"/>
                </a:cubicBezTo>
                <a:cubicBezTo>
                  <a:pt x="-27894" y="1008963"/>
                  <a:pt x="23241" y="991994"/>
                  <a:pt x="0" y="758769"/>
                </a:cubicBezTo>
                <a:cubicBezTo>
                  <a:pt x="-23241" y="525544"/>
                  <a:pt x="60771" y="153752"/>
                  <a:pt x="0" y="0"/>
                </a:cubicBezTo>
                <a:close/>
              </a:path>
            </a:pathLst>
          </a:custGeom>
          <a:noFill/>
          <a:ln w="38100">
            <a:solidFill>
              <a:srgbClr val="FFC000"/>
            </a:solidFill>
            <a:extLst>
              <a:ext uri="{C807C97D-BFC1-408E-A445-0C87EB9F89A2}">
                <ask:lineSketchStyleProps xmlns:ask="http://schemas.microsoft.com/office/drawing/2018/sketchyshapes" sd="261438964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8" name="Content Placeholder 11">
            <a:extLst>
              <a:ext uri="{FF2B5EF4-FFF2-40B4-BE49-F238E27FC236}">
                <a16:creationId xmlns:a16="http://schemas.microsoft.com/office/drawing/2014/main" id="{158F2C44-A7D0-C0EF-767D-EFA2EDB7E2B9}"/>
              </a:ext>
            </a:extLst>
          </p:cNvPr>
          <p:cNvSpPr txBox="1">
            <a:spLocks/>
          </p:cNvSpPr>
          <p:nvPr/>
        </p:nvSpPr>
        <p:spPr>
          <a:xfrm>
            <a:off x="4681964" y="1472166"/>
            <a:ext cx="7222499" cy="1929581"/>
          </a:xfrm>
          <a:custGeom>
            <a:avLst/>
            <a:gdLst>
              <a:gd name="connsiteX0" fmla="*/ 0 w 7222499"/>
              <a:gd name="connsiteY0" fmla="*/ 0 h 1929581"/>
              <a:gd name="connsiteX1" fmla="*/ 483352 w 7222499"/>
              <a:gd name="connsiteY1" fmla="*/ 0 h 1929581"/>
              <a:gd name="connsiteX2" fmla="*/ 1111154 w 7222499"/>
              <a:gd name="connsiteY2" fmla="*/ 0 h 1929581"/>
              <a:gd name="connsiteX3" fmla="*/ 1522281 w 7222499"/>
              <a:gd name="connsiteY3" fmla="*/ 0 h 1929581"/>
              <a:gd name="connsiteX4" fmla="*/ 2150082 w 7222499"/>
              <a:gd name="connsiteY4" fmla="*/ 0 h 1929581"/>
              <a:gd name="connsiteX5" fmla="*/ 2850109 w 7222499"/>
              <a:gd name="connsiteY5" fmla="*/ 0 h 1929581"/>
              <a:gd name="connsiteX6" fmla="*/ 3550136 w 7222499"/>
              <a:gd name="connsiteY6" fmla="*/ 0 h 1929581"/>
              <a:gd name="connsiteX7" fmla="*/ 3961263 w 7222499"/>
              <a:gd name="connsiteY7" fmla="*/ 0 h 1929581"/>
              <a:gd name="connsiteX8" fmla="*/ 4661290 w 7222499"/>
              <a:gd name="connsiteY8" fmla="*/ 0 h 1929581"/>
              <a:gd name="connsiteX9" fmla="*/ 5072417 w 7222499"/>
              <a:gd name="connsiteY9" fmla="*/ 0 h 1929581"/>
              <a:gd name="connsiteX10" fmla="*/ 5772443 w 7222499"/>
              <a:gd name="connsiteY10" fmla="*/ 0 h 1929581"/>
              <a:gd name="connsiteX11" fmla="*/ 6183570 w 7222499"/>
              <a:gd name="connsiteY11" fmla="*/ 0 h 1929581"/>
              <a:gd name="connsiteX12" fmla="*/ 6594697 w 7222499"/>
              <a:gd name="connsiteY12" fmla="*/ 0 h 1929581"/>
              <a:gd name="connsiteX13" fmla="*/ 7222499 w 7222499"/>
              <a:gd name="connsiteY13" fmla="*/ 0 h 1929581"/>
              <a:gd name="connsiteX14" fmla="*/ 7222499 w 7222499"/>
              <a:gd name="connsiteY14" fmla="*/ 424508 h 1929581"/>
              <a:gd name="connsiteX15" fmla="*/ 7222499 w 7222499"/>
              <a:gd name="connsiteY15" fmla="*/ 849016 h 1929581"/>
              <a:gd name="connsiteX16" fmla="*/ 7222499 w 7222499"/>
              <a:gd name="connsiteY16" fmla="*/ 1312115 h 1929581"/>
              <a:gd name="connsiteX17" fmla="*/ 7222499 w 7222499"/>
              <a:gd name="connsiteY17" fmla="*/ 1929581 h 1929581"/>
              <a:gd name="connsiteX18" fmla="*/ 6739147 w 7222499"/>
              <a:gd name="connsiteY18" fmla="*/ 1929581 h 1929581"/>
              <a:gd name="connsiteX19" fmla="*/ 6039120 w 7222499"/>
              <a:gd name="connsiteY19" fmla="*/ 1929581 h 1929581"/>
              <a:gd name="connsiteX20" fmla="*/ 5627993 w 7222499"/>
              <a:gd name="connsiteY20" fmla="*/ 1929581 h 1929581"/>
              <a:gd name="connsiteX21" fmla="*/ 5072417 w 7222499"/>
              <a:gd name="connsiteY21" fmla="*/ 1929581 h 1929581"/>
              <a:gd name="connsiteX22" fmla="*/ 4661290 w 7222499"/>
              <a:gd name="connsiteY22" fmla="*/ 1929581 h 1929581"/>
              <a:gd name="connsiteX23" fmla="*/ 4177938 w 7222499"/>
              <a:gd name="connsiteY23" fmla="*/ 1929581 h 1929581"/>
              <a:gd name="connsiteX24" fmla="*/ 3839036 w 7222499"/>
              <a:gd name="connsiteY24" fmla="*/ 1929581 h 1929581"/>
              <a:gd name="connsiteX25" fmla="*/ 3355684 w 7222499"/>
              <a:gd name="connsiteY25" fmla="*/ 1929581 h 1929581"/>
              <a:gd name="connsiteX26" fmla="*/ 2872332 w 7222499"/>
              <a:gd name="connsiteY26" fmla="*/ 1929581 h 1929581"/>
              <a:gd name="connsiteX27" fmla="*/ 2316755 w 7222499"/>
              <a:gd name="connsiteY27" fmla="*/ 1929581 h 1929581"/>
              <a:gd name="connsiteX28" fmla="*/ 1761179 w 7222499"/>
              <a:gd name="connsiteY28" fmla="*/ 1929581 h 1929581"/>
              <a:gd name="connsiteX29" fmla="*/ 1350052 w 7222499"/>
              <a:gd name="connsiteY29" fmla="*/ 1929581 h 1929581"/>
              <a:gd name="connsiteX30" fmla="*/ 650025 w 7222499"/>
              <a:gd name="connsiteY30" fmla="*/ 1929581 h 1929581"/>
              <a:gd name="connsiteX31" fmla="*/ 0 w 7222499"/>
              <a:gd name="connsiteY31" fmla="*/ 1929581 h 1929581"/>
              <a:gd name="connsiteX32" fmla="*/ 0 w 7222499"/>
              <a:gd name="connsiteY32" fmla="*/ 1427890 h 1929581"/>
              <a:gd name="connsiteX33" fmla="*/ 0 w 7222499"/>
              <a:gd name="connsiteY33" fmla="*/ 984086 h 1929581"/>
              <a:gd name="connsiteX34" fmla="*/ 0 w 7222499"/>
              <a:gd name="connsiteY34" fmla="*/ 540283 h 1929581"/>
              <a:gd name="connsiteX35" fmla="*/ 0 w 7222499"/>
              <a:gd name="connsiteY35" fmla="*/ 0 h 192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222499" h="1929581" fill="none" extrusionOk="0">
                <a:moveTo>
                  <a:pt x="0" y="0"/>
                </a:moveTo>
                <a:cubicBezTo>
                  <a:pt x="129585" y="-34904"/>
                  <a:pt x="336660" y="23844"/>
                  <a:pt x="483352" y="0"/>
                </a:cubicBezTo>
                <a:cubicBezTo>
                  <a:pt x="630044" y="-23844"/>
                  <a:pt x="867775" y="13521"/>
                  <a:pt x="1111154" y="0"/>
                </a:cubicBezTo>
                <a:cubicBezTo>
                  <a:pt x="1354533" y="-13521"/>
                  <a:pt x="1348346" y="25705"/>
                  <a:pt x="1522281" y="0"/>
                </a:cubicBezTo>
                <a:cubicBezTo>
                  <a:pt x="1696216" y="-25705"/>
                  <a:pt x="1881796" y="25344"/>
                  <a:pt x="2150082" y="0"/>
                </a:cubicBezTo>
                <a:cubicBezTo>
                  <a:pt x="2418368" y="-25344"/>
                  <a:pt x="2649129" y="15208"/>
                  <a:pt x="2850109" y="0"/>
                </a:cubicBezTo>
                <a:cubicBezTo>
                  <a:pt x="3051089" y="-15208"/>
                  <a:pt x="3364652" y="40280"/>
                  <a:pt x="3550136" y="0"/>
                </a:cubicBezTo>
                <a:cubicBezTo>
                  <a:pt x="3735620" y="-40280"/>
                  <a:pt x="3833798" y="17738"/>
                  <a:pt x="3961263" y="0"/>
                </a:cubicBezTo>
                <a:cubicBezTo>
                  <a:pt x="4088728" y="-17738"/>
                  <a:pt x="4464668" y="69349"/>
                  <a:pt x="4661290" y="0"/>
                </a:cubicBezTo>
                <a:cubicBezTo>
                  <a:pt x="4857912" y="-69349"/>
                  <a:pt x="4945550" y="3284"/>
                  <a:pt x="5072417" y="0"/>
                </a:cubicBezTo>
                <a:cubicBezTo>
                  <a:pt x="5199284" y="-3284"/>
                  <a:pt x="5499863" y="79305"/>
                  <a:pt x="5772443" y="0"/>
                </a:cubicBezTo>
                <a:cubicBezTo>
                  <a:pt x="6045023" y="-79305"/>
                  <a:pt x="6099205" y="33242"/>
                  <a:pt x="6183570" y="0"/>
                </a:cubicBezTo>
                <a:cubicBezTo>
                  <a:pt x="6267935" y="-33242"/>
                  <a:pt x="6452730" y="20125"/>
                  <a:pt x="6594697" y="0"/>
                </a:cubicBezTo>
                <a:cubicBezTo>
                  <a:pt x="6736664" y="-20125"/>
                  <a:pt x="7004098" y="4967"/>
                  <a:pt x="7222499" y="0"/>
                </a:cubicBezTo>
                <a:cubicBezTo>
                  <a:pt x="7225373" y="168109"/>
                  <a:pt x="7197488" y="295659"/>
                  <a:pt x="7222499" y="424508"/>
                </a:cubicBezTo>
                <a:cubicBezTo>
                  <a:pt x="7247510" y="553357"/>
                  <a:pt x="7190390" y="727190"/>
                  <a:pt x="7222499" y="849016"/>
                </a:cubicBezTo>
                <a:cubicBezTo>
                  <a:pt x="7254608" y="970842"/>
                  <a:pt x="7217122" y="1150083"/>
                  <a:pt x="7222499" y="1312115"/>
                </a:cubicBezTo>
                <a:cubicBezTo>
                  <a:pt x="7227876" y="1474147"/>
                  <a:pt x="7193551" y="1764695"/>
                  <a:pt x="7222499" y="1929581"/>
                </a:cubicBezTo>
                <a:cubicBezTo>
                  <a:pt x="7011853" y="1961062"/>
                  <a:pt x="6975933" y="1921978"/>
                  <a:pt x="6739147" y="1929581"/>
                </a:cubicBezTo>
                <a:cubicBezTo>
                  <a:pt x="6502361" y="1937184"/>
                  <a:pt x="6289208" y="1906982"/>
                  <a:pt x="6039120" y="1929581"/>
                </a:cubicBezTo>
                <a:cubicBezTo>
                  <a:pt x="5789032" y="1952180"/>
                  <a:pt x="5806992" y="1923993"/>
                  <a:pt x="5627993" y="1929581"/>
                </a:cubicBezTo>
                <a:cubicBezTo>
                  <a:pt x="5448994" y="1935169"/>
                  <a:pt x="5272343" y="1922515"/>
                  <a:pt x="5072417" y="1929581"/>
                </a:cubicBezTo>
                <a:cubicBezTo>
                  <a:pt x="4872491" y="1936647"/>
                  <a:pt x="4756796" y="1901097"/>
                  <a:pt x="4661290" y="1929581"/>
                </a:cubicBezTo>
                <a:cubicBezTo>
                  <a:pt x="4565784" y="1958065"/>
                  <a:pt x="4418270" y="1887116"/>
                  <a:pt x="4177938" y="1929581"/>
                </a:cubicBezTo>
                <a:cubicBezTo>
                  <a:pt x="3937606" y="1972046"/>
                  <a:pt x="3984247" y="1903241"/>
                  <a:pt x="3839036" y="1929581"/>
                </a:cubicBezTo>
                <a:cubicBezTo>
                  <a:pt x="3693825" y="1955921"/>
                  <a:pt x="3582099" y="1902823"/>
                  <a:pt x="3355684" y="1929581"/>
                </a:cubicBezTo>
                <a:cubicBezTo>
                  <a:pt x="3129269" y="1956339"/>
                  <a:pt x="3032191" y="1925885"/>
                  <a:pt x="2872332" y="1929581"/>
                </a:cubicBezTo>
                <a:cubicBezTo>
                  <a:pt x="2712473" y="1933277"/>
                  <a:pt x="2428343" y="1905308"/>
                  <a:pt x="2316755" y="1929581"/>
                </a:cubicBezTo>
                <a:cubicBezTo>
                  <a:pt x="2205167" y="1953854"/>
                  <a:pt x="2029008" y="1866713"/>
                  <a:pt x="1761179" y="1929581"/>
                </a:cubicBezTo>
                <a:cubicBezTo>
                  <a:pt x="1493350" y="1992449"/>
                  <a:pt x="1462666" y="1903393"/>
                  <a:pt x="1350052" y="1929581"/>
                </a:cubicBezTo>
                <a:cubicBezTo>
                  <a:pt x="1237438" y="1955769"/>
                  <a:pt x="910125" y="1907304"/>
                  <a:pt x="650025" y="1929581"/>
                </a:cubicBezTo>
                <a:cubicBezTo>
                  <a:pt x="389925" y="1951858"/>
                  <a:pt x="169305" y="1912498"/>
                  <a:pt x="0" y="1929581"/>
                </a:cubicBezTo>
                <a:cubicBezTo>
                  <a:pt x="-3069" y="1780596"/>
                  <a:pt x="10698" y="1545607"/>
                  <a:pt x="0" y="1427890"/>
                </a:cubicBezTo>
                <a:cubicBezTo>
                  <a:pt x="-10698" y="1310173"/>
                  <a:pt x="51577" y="1189742"/>
                  <a:pt x="0" y="984086"/>
                </a:cubicBezTo>
                <a:cubicBezTo>
                  <a:pt x="-51577" y="778430"/>
                  <a:pt x="47483" y="710434"/>
                  <a:pt x="0" y="540283"/>
                </a:cubicBezTo>
                <a:cubicBezTo>
                  <a:pt x="-47483" y="370132"/>
                  <a:pt x="42910" y="223732"/>
                  <a:pt x="0" y="0"/>
                </a:cubicBezTo>
                <a:close/>
              </a:path>
              <a:path w="7222499" h="1929581" stroke="0" extrusionOk="0">
                <a:moveTo>
                  <a:pt x="0" y="0"/>
                </a:moveTo>
                <a:cubicBezTo>
                  <a:pt x="89154" y="-10809"/>
                  <a:pt x="225959" y="1826"/>
                  <a:pt x="338902" y="0"/>
                </a:cubicBezTo>
                <a:cubicBezTo>
                  <a:pt x="451845" y="-1826"/>
                  <a:pt x="683281" y="68055"/>
                  <a:pt x="966704" y="0"/>
                </a:cubicBezTo>
                <a:cubicBezTo>
                  <a:pt x="1250127" y="-68055"/>
                  <a:pt x="1232219" y="3641"/>
                  <a:pt x="1305606" y="0"/>
                </a:cubicBezTo>
                <a:cubicBezTo>
                  <a:pt x="1378993" y="-3641"/>
                  <a:pt x="1568745" y="8416"/>
                  <a:pt x="1716732" y="0"/>
                </a:cubicBezTo>
                <a:cubicBezTo>
                  <a:pt x="1864719" y="-8416"/>
                  <a:pt x="2027255" y="34905"/>
                  <a:pt x="2127859" y="0"/>
                </a:cubicBezTo>
                <a:cubicBezTo>
                  <a:pt x="2228463" y="-34905"/>
                  <a:pt x="2438754" y="52671"/>
                  <a:pt x="2683436" y="0"/>
                </a:cubicBezTo>
                <a:cubicBezTo>
                  <a:pt x="2928118" y="-52671"/>
                  <a:pt x="3186366" y="15244"/>
                  <a:pt x="3383463" y="0"/>
                </a:cubicBezTo>
                <a:cubicBezTo>
                  <a:pt x="3580560" y="-15244"/>
                  <a:pt x="3598318" y="21391"/>
                  <a:pt x="3722365" y="0"/>
                </a:cubicBezTo>
                <a:cubicBezTo>
                  <a:pt x="3846412" y="-21391"/>
                  <a:pt x="4189460" y="59939"/>
                  <a:pt x="4350167" y="0"/>
                </a:cubicBezTo>
                <a:cubicBezTo>
                  <a:pt x="4510874" y="-59939"/>
                  <a:pt x="4687639" y="53559"/>
                  <a:pt x="4833519" y="0"/>
                </a:cubicBezTo>
                <a:cubicBezTo>
                  <a:pt x="4979399" y="-53559"/>
                  <a:pt x="5078553" y="21925"/>
                  <a:pt x="5316870" y="0"/>
                </a:cubicBezTo>
                <a:cubicBezTo>
                  <a:pt x="5555187" y="-21925"/>
                  <a:pt x="5616525" y="26331"/>
                  <a:pt x="5727997" y="0"/>
                </a:cubicBezTo>
                <a:cubicBezTo>
                  <a:pt x="5839469" y="-26331"/>
                  <a:pt x="6105781" y="31913"/>
                  <a:pt x="6283574" y="0"/>
                </a:cubicBezTo>
                <a:cubicBezTo>
                  <a:pt x="6461367" y="-31913"/>
                  <a:pt x="6499237" y="34848"/>
                  <a:pt x="6622476" y="0"/>
                </a:cubicBezTo>
                <a:cubicBezTo>
                  <a:pt x="6745715" y="-34848"/>
                  <a:pt x="6971760" y="34984"/>
                  <a:pt x="7222499" y="0"/>
                </a:cubicBezTo>
                <a:cubicBezTo>
                  <a:pt x="7237410" y="182633"/>
                  <a:pt x="7201125" y="308696"/>
                  <a:pt x="7222499" y="443804"/>
                </a:cubicBezTo>
                <a:cubicBezTo>
                  <a:pt x="7243873" y="578912"/>
                  <a:pt x="7188165" y="765576"/>
                  <a:pt x="7222499" y="926199"/>
                </a:cubicBezTo>
                <a:cubicBezTo>
                  <a:pt x="7256833" y="1086822"/>
                  <a:pt x="7169846" y="1175427"/>
                  <a:pt x="7222499" y="1370003"/>
                </a:cubicBezTo>
                <a:cubicBezTo>
                  <a:pt x="7275152" y="1564579"/>
                  <a:pt x="7220690" y="1770720"/>
                  <a:pt x="7222499" y="1929581"/>
                </a:cubicBezTo>
                <a:cubicBezTo>
                  <a:pt x="7091594" y="1938425"/>
                  <a:pt x="7024998" y="1913832"/>
                  <a:pt x="6883597" y="1929581"/>
                </a:cubicBezTo>
                <a:cubicBezTo>
                  <a:pt x="6742196" y="1945330"/>
                  <a:pt x="6662270" y="1913399"/>
                  <a:pt x="6544695" y="1929581"/>
                </a:cubicBezTo>
                <a:cubicBezTo>
                  <a:pt x="6427120" y="1945763"/>
                  <a:pt x="6226607" y="1860669"/>
                  <a:pt x="5916893" y="1929581"/>
                </a:cubicBezTo>
                <a:cubicBezTo>
                  <a:pt x="5607179" y="1998493"/>
                  <a:pt x="5564613" y="1875776"/>
                  <a:pt x="5433542" y="1929581"/>
                </a:cubicBezTo>
                <a:cubicBezTo>
                  <a:pt x="5302471" y="1983386"/>
                  <a:pt x="5099397" y="1903989"/>
                  <a:pt x="4950190" y="1929581"/>
                </a:cubicBezTo>
                <a:cubicBezTo>
                  <a:pt x="4800983" y="1955173"/>
                  <a:pt x="4423809" y="1870335"/>
                  <a:pt x="4250163" y="1929581"/>
                </a:cubicBezTo>
                <a:cubicBezTo>
                  <a:pt x="4076517" y="1988827"/>
                  <a:pt x="3864073" y="1889732"/>
                  <a:pt x="3622361" y="1929581"/>
                </a:cubicBezTo>
                <a:cubicBezTo>
                  <a:pt x="3380649" y="1969430"/>
                  <a:pt x="3378729" y="1903752"/>
                  <a:pt x="3211234" y="1929581"/>
                </a:cubicBezTo>
                <a:cubicBezTo>
                  <a:pt x="3043739" y="1955410"/>
                  <a:pt x="2831427" y="1904518"/>
                  <a:pt x="2511207" y="1929581"/>
                </a:cubicBezTo>
                <a:cubicBezTo>
                  <a:pt x="2190987" y="1954644"/>
                  <a:pt x="2274373" y="1887334"/>
                  <a:pt x="2100080" y="1929581"/>
                </a:cubicBezTo>
                <a:cubicBezTo>
                  <a:pt x="1925787" y="1971828"/>
                  <a:pt x="1722648" y="1882816"/>
                  <a:pt x="1472279" y="1929581"/>
                </a:cubicBezTo>
                <a:cubicBezTo>
                  <a:pt x="1221910" y="1976346"/>
                  <a:pt x="1242840" y="1896440"/>
                  <a:pt x="1133377" y="1929581"/>
                </a:cubicBezTo>
                <a:cubicBezTo>
                  <a:pt x="1023914" y="1962722"/>
                  <a:pt x="767443" y="1922925"/>
                  <a:pt x="650025" y="1929581"/>
                </a:cubicBezTo>
                <a:cubicBezTo>
                  <a:pt x="532607" y="1936237"/>
                  <a:pt x="182535" y="1929000"/>
                  <a:pt x="0" y="1929581"/>
                </a:cubicBezTo>
                <a:cubicBezTo>
                  <a:pt x="-13895" y="1811312"/>
                  <a:pt x="38951" y="1513128"/>
                  <a:pt x="0" y="1408594"/>
                </a:cubicBezTo>
                <a:cubicBezTo>
                  <a:pt x="-38951" y="1304060"/>
                  <a:pt x="33809" y="1069076"/>
                  <a:pt x="0" y="906903"/>
                </a:cubicBezTo>
                <a:cubicBezTo>
                  <a:pt x="-33809" y="744730"/>
                  <a:pt x="94121" y="394428"/>
                  <a:pt x="0" y="0"/>
                </a:cubicBezTo>
                <a:close/>
              </a:path>
            </a:pathLst>
          </a:custGeom>
          <a:ln w="38100">
            <a:solidFill>
              <a:schemeClr val="tx1"/>
            </a:solid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lnSpc>
                <a:spcPct val="100000"/>
              </a:lnSpc>
              <a:spcBef>
                <a:spcPts val="0"/>
              </a:spcBef>
              <a:buNone/>
            </a:pPr>
            <a:endParaRPr lang="en-US" sz="700" b="1" dirty="0">
              <a:solidFill>
                <a:srgbClr val="3D4B60"/>
              </a:solidFill>
              <a:latin typeface="Calibri" panose="020F0502020204030204" pitchFamily="34" charset="0"/>
              <a:ea typeface="Calibri" panose="020F0502020204030204" pitchFamily="34" charset="0"/>
              <a:cs typeface="Calibri" panose="020F0502020204030204" pitchFamily="34" charset="0"/>
            </a:endParaRPr>
          </a:p>
          <a:p>
            <a:pPr marL="0" indent="0" algn="ctr">
              <a:lnSpc>
                <a:spcPct val="100000"/>
              </a:lnSpc>
              <a:spcBef>
                <a:spcPts val="0"/>
              </a:spcBef>
              <a:buNone/>
            </a:pP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Stay in character.</a:t>
            </a:r>
          </a:p>
          <a:p>
            <a:pPr marL="0" indent="0" algn="ctr">
              <a:lnSpc>
                <a:spcPct val="100000"/>
              </a:lnSpc>
              <a:spcBef>
                <a:spcPts val="0"/>
              </a:spcBef>
              <a:buNone/>
            </a:pP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Go until you hear “FREEZE.”</a:t>
            </a:r>
          </a:p>
        </p:txBody>
      </p:sp>
      <p:pic>
        <p:nvPicPr>
          <p:cNvPr id="3" name="Picture 2" descr="A child sitting in a car seat holding a steering wheel&#10;&#10;Description automatically generated">
            <a:extLst>
              <a:ext uri="{FF2B5EF4-FFF2-40B4-BE49-F238E27FC236}">
                <a16:creationId xmlns:a16="http://schemas.microsoft.com/office/drawing/2014/main" id="{8885BB40-FADE-0EF6-843E-E2715BCD0BAE}"/>
              </a:ext>
            </a:extLst>
          </p:cNvPr>
          <p:cNvPicPr>
            <a:picLocks noChangeAspect="1"/>
          </p:cNvPicPr>
          <p:nvPr/>
        </p:nvPicPr>
        <p:blipFill>
          <a:blip r:embed="rId4"/>
          <a:stretch>
            <a:fillRect/>
          </a:stretch>
        </p:blipFill>
        <p:spPr>
          <a:xfrm>
            <a:off x="805403" y="1282703"/>
            <a:ext cx="3462764" cy="2308509"/>
          </a:xfrm>
          <a:custGeom>
            <a:avLst/>
            <a:gdLst>
              <a:gd name="connsiteX0" fmla="*/ 0 w 3462764"/>
              <a:gd name="connsiteY0" fmla="*/ 0 h 2308509"/>
              <a:gd name="connsiteX1" fmla="*/ 646383 w 3462764"/>
              <a:gd name="connsiteY1" fmla="*/ 0 h 2308509"/>
              <a:gd name="connsiteX2" fmla="*/ 1119627 w 3462764"/>
              <a:gd name="connsiteY2" fmla="*/ 0 h 2308509"/>
              <a:gd name="connsiteX3" fmla="*/ 1696754 w 3462764"/>
              <a:gd name="connsiteY3" fmla="*/ 0 h 2308509"/>
              <a:gd name="connsiteX4" fmla="*/ 2204626 w 3462764"/>
              <a:gd name="connsiteY4" fmla="*/ 0 h 2308509"/>
              <a:gd name="connsiteX5" fmla="*/ 2851009 w 3462764"/>
              <a:gd name="connsiteY5" fmla="*/ 0 h 2308509"/>
              <a:gd name="connsiteX6" fmla="*/ 3462764 w 3462764"/>
              <a:gd name="connsiteY6" fmla="*/ 0 h 2308509"/>
              <a:gd name="connsiteX7" fmla="*/ 3462764 w 3462764"/>
              <a:gd name="connsiteY7" fmla="*/ 600212 h 2308509"/>
              <a:gd name="connsiteX8" fmla="*/ 3462764 w 3462764"/>
              <a:gd name="connsiteY8" fmla="*/ 1223510 h 2308509"/>
              <a:gd name="connsiteX9" fmla="*/ 3462764 w 3462764"/>
              <a:gd name="connsiteY9" fmla="*/ 2308509 h 2308509"/>
              <a:gd name="connsiteX10" fmla="*/ 2989520 w 3462764"/>
              <a:gd name="connsiteY10" fmla="*/ 2308509 h 2308509"/>
              <a:gd name="connsiteX11" fmla="*/ 2447020 w 3462764"/>
              <a:gd name="connsiteY11" fmla="*/ 2308509 h 2308509"/>
              <a:gd name="connsiteX12" fmla="*/ 1800637 w 3462764"/>
              <a:gd name="connsiteY12" fmla="*/ 2308509 h 2308509"/>
              <a:gd name="connsiteX13" fmla="*/ 1258138 w 3462764"/>
              <a:gd name="connsiteY13" fmla="*/ 2308509 h 2308509"/>
              <a:gd name="connsiteX14" fmla="*/ 750266 w 3462764"/>
              <a:gd name="connsiteY14" fmla="*/ 2308509 h 2308509"/>
              <a:gd name="connsiteX15" fmla="*/ 0 w 3462764"/>
              <a:gd name="connsiteY15" fmla="*/ 2308509 h 2308509"/>
              <a:gd name="connsiteX16" fmla="*/ 0 w 3462764"/>
              <a:gd name="connsiteY16" fmla="*/ 1777552 h 2308509"/>
              <a:gd name="connsiteX17" fmla="*/ 0 w 3462764"/>
              <a:gd name="connsiteY17" fmla="*/ 1269680 h 2308509"/>
              <a:gd name="connsiteX18" fmla="*/ 0 w 3462764"/>
              <a:gd name="connsiteY18" fmla="*/ 738723 h 2308509"/>
              <a:gd name="connsiteX19" fmla="*/ 0 w 3462764"/>
              <a:gd name="connsiteY19" fmla="*/ 0 h 2308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62764" h="2308509" fill="none" extrusionOk="0">
                <a:moveTo>
                  <a:pt x="0" y="0"/>
                </a:moveTo>
                <a:cubicBezTo>
                  <a:pt x="239081" y="-72611"/>
                  <a:pt x="330779" y="12273"/>
                  <a:pt x="646383" y="0"/>
                </a:cubicBezTo>
                <a:cubicBezTo>
                  <a:pt x="961987" y="-12273"/>
                  <a:pt x="893021" y="7251"/>
                  <a:pt x="1119627" y="0"/>
                </a:cubicBezTo>
                <a:cubicBezTo>
                  <a:pt x="1346233" y="-7251"/>
                  <a:pt x="1429064" y="28070"/>
                  <a:pt x="1696754" y="0"/>
                </a:cubicBezTo>
                <a:cubicBezTo>
                  <a:pt x="1964444" y="-28070"/>
                  <a:pt x="1972551" y="39727"/>
                  <a:pt x="2204626" y="0"/>
                </a:cubicBezTo>
                <a:cubicBezTo>
                  <a:pt x="2436701" y="-39727"/>
                  <a:pt x="2657940" y="38494"/>
                  <a:pt x="2851009" y="0"/>
                </a:cubicBezTo>
                <a:cubicBezTo>
                  <a:pt x="3044078" y="-38494"/>
                  <a:pt x="3327817" y="18154"/>
                  <a:pt x="3462764" y="0"/>
                </a:cubicBezTo>
                <a:cubicBezTo>
                  <a:pt x="3489928" y="201358"/>
                  <a:pt x="3419280" y="423856"/>
                  <a:pt x="3462764" y="600212"/>
                </a:cubicBezTo>
                <a:cubicBezTo>
                  <a:pt x="3506248" y="776568"/>
                  <a:pt x="3400804" y="1016647"/>
                  <a:pt x="3462764" y="1223510"/>
                </a:cubicBezTo>
                <a:cubicBezTo>
                  <a:pt x="3524724" y="1430373"/>
                  <a:pt x="3341713" y="1945965"/>
                  <a:pt x="3462764" y="2308509"/>
                </a:cubicBezTo>
                <a:cubicBezTo>
                  <a:pt x="3294862" y="2361426"/>
                  <a:pt x="3119428" y="2289771"/>
                  <a:pt x="2989520" y="2308509"/>
                </a:cubicBezTo>
                <a:cubicBezTo>
                  <a:pt x="2859612" y="2327247"/>
                  <a:pt x="2649038" y="2294476"/>
                  <a:pt x="2447020" y="2308509"/>
                </a:cubicBezTo>
                <a:cubicBezTo>
                  <a:pt x="2245002" y="2322542"/>
                  <a:pt x="2026982" y="2277522"/>
                  <a:pt x="1800637" y="2308509"/>
                </a:cubicBezTo>
                <a:cubicBezTo>
                  <a:pt x="1574292" y="2339496"/>
                  <a:pt x="1425808" y="2277135"/>
                  <a:pt x="1258138" y="2308509"/>
                </a:cubicBezTo>
                <a:cubicBezTo>
                  <a:pt x="1090468" y="2339883"/>
                  <a:pt x="867507" y="2305542"/>
                  <a:pt x="750266" y="2308509"/>
                </a:cubicBezTo>
                <a:cubicBezTo>
                  <a:pt x="633025" y="2311476"/>
                  <a:pt x="238133" y="2259660"/>
                  <a:pt x="0" y="2308509"/>
                </a:cubicBezTo>
                <a:cubicBezTo>
                  <a:pt x="-57916" y="2168804"/>
                  <a:pt x="30719" y="1996961"/>
                  <a:pt x="0" y="1777552"/>
                </a:cubicBezTo>
                <a:cubicBezTo>
                  <a:pt x="-30719" y="1558143"/>
                  <a:pt x="31099" y="1371740"/>
                  <a:pt x="0" y="1269680"/>
                </a:cubicBezTo>
                <a:cubicBezTo>
                  <a:pt x="-31099" y="1167620"/>
                  <a:pt x="31167" y="902343"/>
                  <a:pt x="0" y="738723"/>
                </a:cubicBezTo>
                <a:cubicBezTo>
                  <a:pt x="-31167" y="575103"/>
                  <a:pt x="12289" y="364485"/>
                  <a:pt x="0" y="0"/>
                </a:cubicBezTo>
                <a:close/>
              </a:path>
              <a:path w="3462764" h="2308509" stroke="0" extrusionOk="0">
                <a:moveTo>
                  <a:pt x="0" y="0"/>
                </a:moveTo>
                <a:cubicBezTo>
                  <a:pt x="181677" y="-31689"/>
                  <a:pt x="284723" y="16124"/>
                  <a:pt x="507872" y="0"/>
                </a:cubicBezTo>
                <a:cubicBezTo>
                  <a:pt x="731021" y="-16124"/>
                  <a:pt x="833060" y="40717"/>
                  <a:pt x="1015744" y="0"/>
                </a:cubicBezTo>
                <a:cubicBezTo>
                  <a:pt x="1198428" y="-40717"/>
                  <a:pt x="1440977" y="12958"/>
                  <a:pt x="1592871" y="0"/>
                </a:cubicBezTo>
                <a:cubicBezTo>
                  <a:pt x="1744765" y="-12958"/>
                  <a:pt x="1921688" y="8516"/>
                  <a:pt x="2204626" y="0"/>
                </a:cubicBezTo>
                <a:cubicBezTo>
                  <a:pt x="2487565" y="-8516"/>
                  <a:pt x="2535049" y="54730"/>
                  <a:pt x="2712498" y="0"/>
                </a:cubicBezTo>
                <a:cubicBezTo>
                  <a:pt x="2889947" y="-54730"/>
                  <a:pt x="3273738" y="57044"/>
                  <a:pt x="3462764" y="0"/>
                </a:cubicBezTo>
                <a:cubicBezTo>
                  <a:pt x="3502052" y="226258"/>
                  <a:pt x="3403147" y="368629"/>
                  <a:pt x="3462764" y="530957"/>
                </a:cubicBezTo>
                <a:cubicBezTo>
                  <a:pt x="3522381" y="693285"/>
                  <a:pt x="3403249" y="896288"/>
                  <a:pt x="3462764" y="1061914"/>
                </a:cubicBezTo>
                <a:cubicBezTo>
                  <a:pt x="3522279" y="1227540"/>
                  <a:pt x="3421518" y="1431542"/>
                  <a:pt x="3462764" y="1569786"/>
                </a:cubicBezTo>
                <a:cubicBezTo>
                  <a:pt x="3504010" y="1708030"/>
                  <a:pt x="3429767" y="2030958"/>
                  <a:pt x="3462764" y="2308509"/>
                </a:cubicBezTo>
                <a:cubicBezTo>
                  <a:pt x="3209200" y="2323565"/>
                  <a:pt x="3014552" y="2291812"/>
                  <a:pt x="2851009" y="2308509"/>
                </a:cubicBezTo>
                <a:cubicBezTo>
                  <a:pt x="2687466" y="2325206"/>
                  <a:pt x="2484747" y="2267514"/>
                  <a:pt x="2273882" y="2308509"/>
                </a:cubicBezTo>
                <a:cubicBezTo>
                  <a:pt x="2063017" y="2349504"/>
                  <a:pt x="1904623" y="2286167"/>
                  <a:pt x="1766010" y="2308509"/>
                </a:cubicBezTo>
                <a:cubicBezTo>
                  <a:pt x="1627397" y="2330851"/>
                  <a:pt x="1457986" y="2282122"/>
                  <a:pt x="1292765" y="2308509"/>
                </a:cubicBezTo>
                <a:cubicBezTo>
                  <a:pt x="1127545" y="2334896"/>
                  <a:pt x="1019655" y="2302881"/>
                  <a:pt x="819521" y="2308509"/>
                </a:cubicBezTo>
                <a:cubicBezTo>
                  <a:pt x="619387" y="2314137"/>
                  <a:pt x="240702" y="2252793"/>
                  <a:pt x="0" y="2308509"/>
                </a:cubicBezTo>
                <a:cubicBezTo>
                  <a:pt x="-42528" y="2097810"/>
                  <a:pt x="39781" y="2045481"/>
                  <a:pt x="0" y="1800637"/>
                </a:cubicBezTo>
                <a:cubicBezTo>
                  <a:pt x="-39781" y="1555793"/>
                  <a:pt x="16179" y="1371125"/>
                  <a:pt x="0" y="1223510"/>
                </a:cubicBezTo>
                <a:cubicBezTo>
                  <a:pt x="-16179" y="1075895"/>
                  <a:pt x="63493" y="917865"/>
                  <a:pt x="0" y="646383"/>
                </a:cubicBezTo>
                <a:cubicBezTo>
                  <a:pt x="-63493" y="374901"/>
                  <a:pt x="73408" y="218708"/>
                  <a:pt x="0" y="0"/>
                </a:cubicBezTo>
                <a:close/>
              </a:path>
            </a:pathLst>
          </a:custGeom>
          <a:ln w="38100">
            <a:solidFill>
              <a:schemeClr val="tx1"/>
            </a:solidFill>
            <a:extLst>
              <a:ext uri="{C807C97D-BFC1-408E-A445-0C87EB9F89A2}">
                <ask:lineSketchStyleProps xmlns:ask="http://schemas.microsoft.com/office/drawing/2018/sketchyshapes" sd="2602750782">
                  <a:prstGeom prst="rect">
                    <a:avLst/>
                  </a:prstGeom>
                  <ask:type>
                    <ask:lineSketchScribble/>
                  </ask:type>
                </ask:lineSketchStyleProps>
              </a:ext>
            </a:extLst>
          </a:ln>
        </p:spPr>
      </p:pic>
      <p:sp>
        <p:nvSpPr>
          <p:cNvPr id="4" name="Content Placeholder 11">
            <a:extLst>
              <a:ext uri="{FF2B5EF4-FFF2-40B4-BE49-F238E27FC236}">
                <a16:creationId xmlns:a16="http://schemas.microsoft.com/office/drawing/2014/main" id="{3DAE0674-CFBA-1DF5-48AC-471432718D2B}"/>
              </a:ext>
            </a:extLst>
          </p:cNvPr>
          <p:cNvSpPr txBox="1">
            <a:spLocks/>
          </p:cNvSpPr>
          <p:nvPr/>
        </p:nvSpPr>
        <p:spPr>
          <a:xfrm>
            <a:off x="1219200" y="384272"/>
            <a:ext cx="9753599" cy="1132830"/>
          </a:xfrm>
          <a:custGeom>
            <a:avLst/>
            <a:gdLst>
              <a:gd name="connsiteX0" fmla="*/ 0 w 9753599"/>
              <a:gd name="connsiteY0" fmla="*/ 0 h 1132830"/>
              <a:gd name="connsiteX1" fmla="*/ 281133 w 9753599"/>
              <a:gd name="connsiteY1" fmla="*/ 0 h 1132830"/>
              <a:gd name="connsiteX2" fmla="*/ 1049946 w 9753599"/>
              <a:gd name="connsiteY2" fmla="*/ 0 h 1132830"/>
              <a:gd name="connsiteX3" fmla="*/ 1428615 w 9753599"/>
              <a:gd name="connsiteY3" fmla="*/ 0 h 1132830"/>
              <a:gd name="connsiteX4" fmla="*/ 2197428 w 9753599"/>
              <a:gd name="connsiteY4" fmla="*/ 0 h 1132830"/>
              <a:gd name="connsiteX5" fmla="*/ 2576098 w 9753599"/>
              <a:gd name="connsiteY5" fmla="*/ 0 h 1132830"/>
              <a:gd name="connsiteX6" fmla="*/ 2954767 w 9753599"/>
              <a:gd name="connsiteY6" fmla="*/ 0 h 1132830"/>
              <a:gd name="connsiteX7" fmla="*/ 3430972 w 9753599"/>
              <a:gd name="connsiteY7" fmla="*/ 0 h 1132830"/>
              <a:gd name="connsiteX8" fmla="*/ 3712105 w 9753599"/>
              <a:gd name="connsiteY8" fmla="*/ 0 h 1132830"/>
              <a:gd name="connsiteX9" fmla="*/ 4383382 w 9753599"/>
              <a:gd name="connsiteY9" fmla="*/ 0 h 1132830"/>
              <a:gd name="connsiteX10" fmla="*/ 4762051 w 9753599"/>
              <a:gd name="connsiteY10" fmla="*/ 0 h 1132830"/>
              <a:gd name="connsiteX11" fmla="*/ 5335792 w 9753599"/>
              <a:gd name="connsiteY11" fmla="*/ 0 h 1132830"/>
              <a:gd name="connsiteX12" fmla="*/ 6104605 w 9753599"/>
              <a:gd name="connsiteY12" fmla="*/ 0 h 1132830"/>
              <a:gd name="connsiteX13" fmla="*/ 6483275 w 9753599"/>
              <a:gd name="connsiteY13" fmla="*/ 0 h 1132830"/>
              <a:gd name="connsiteX14" fmla="*/ 7057016 w 9753599"/>
              <a:gd name="connsiteY14" fmla="*/ 0 h 1132830"/>
              <a:gd name="connsiteX15" fmla="*/ 7728293 w 9753599"/>
              <a:gd name="connsiteY15" fmla="*/ 0 h 1132830"/>
              <a:gd name="connsiteX16" fmla="*/ 8204498 w 9753599"/>
              <a:gd name="connsiteY16" fmla="*/ 0 h 1132830"/>
              <a:gd name="connsiteX17" fmla="*/ 8778239 w 9753599"/>
              <a:gd name="connsiteY17" fmla="*/ 0 h 1132830"/>
              <a:gd name="connsiteX18" fmla="*/ 9753599 w 9753599"/>
              <a:gd name="connsiteY18" fmla="*/ 0 h 1132830"/>
              <a:gd name="connsiteX19" fmla="*/ 9753599 w 9753599"/>
              <a:gd name="connsiteY19" fmla="*/ 555087 h 1132830"/>
              <a:gd name="connsiteX20" fmla="*/ 9753599 w 9753599"/>
              <a:gd name="connsiteY20" fmla="*/ 1132830 h 1132830"/>
              <a:gd name="connsiteX21" fmla="*/ 8984786 w 9753599"/>
              <a:gd name="connsiteY21" fmla="*/ 1132830 h 1132830"/>
              <a:gd name="connsiteX22" fmla="*/ 8411045 w 9753599"/>
              <a:gd name="connsiteY22" fmla="*/ 1132830 h 1132830"/>
              <a:gd name="connsiteX23" fmla="*/ 8032376 w 9753599"/>
              <a:gd name="connsiteY23" fmla="*/ 1132830 h 1132830"/>
              <a:gd name="connsiteX24" fmla="*/ 7263563 w 9753599"/>
              <a:gd name="connsiteY24" fmla="*/ 1132830 h 1132830"/>
              <a:gd name="connsiteX25" fmla="*/ 6884893 w 9753599"/>
              <a:gd name="connsiteY25" fmla="*/ 1132830 h 1132830"/>
              <a:gd name="connsiteX26" fmla="*/ 6213616 w 9753599"/>
              <a:gd name="connsiteY26" fmla="*/ 1132830 h 1132830"/>
              <a:gd name="connsiteX27" fmla="*/ 5639875 w 9753599"/>
              <a:gd name="connsiteY27" fmla="*/ 1132830 h 1132830"/>
              <a:gd name="connsiteX28" fmla="*/ 5163670 w 9753599"/>
              <a:gd name="connsiteY28" fmla="*/ 1132830 h 1132830"/>
              <a:gd name="connsiteX29" fmla="*/ 4882537 w 9753599"/>
              <a:gd name="connsiteY29" fmla="*/ 1132830 h 1132830"/>
              <a:gd name="connsiteX30" fmla="*/ 4503868 w 9753599"/>
              <a:gd name="connsiteY30" fmla="*/ 1132830 h 1132830"/>
              <a:gd name="connsiteX31" fmla="*/ 3832591 w 9753599"/>
              <a:gd name="connsiteY31" fmla="*/ 1132830 h 1132830"/>
              <a:gd name="connsiteX32" fmla="*/ 3161314 w 9753599"/>
              <a:gd name="connsiteY32" fmla="*/ 1132830 h 1132830"/>
              <a:gd name="connsiteX33" fmla="*/ 2587572 w 9753599"/>
              <a:gd name="connsiteY33" fmla="*/ 1132830 h 1132830"/>
              <a:gd name="connsiteX34" fmla="*/ 2013831 w 9753599"/>
              <a:gd name="connsiteY34" fmla="*/ 1132830 h 1132830"/>
              <a:gd name="connsiteX35" fmla="*/ 1440090 w 9753599"/>
              <a:gd name="connsiteY35" fmla="*/ 1132830 h 1132830"/>
              <a:gd name="connsiteX36" fmla="*/ 866349 w 9753599"/>
              <a:gd name="connsiteY36" fmla="*/ 1132830 h 1132830"/>
              <a:gd name="connsiteX37" fmla="*/ 0 w 9753599"/>
              <a:gd name="connsiteY37" fmla="*/ 1132830 h 1132830"/>
              <a:gd name="connsiteX38" fmla="*/ 0 w 9753599"/>
              <a:gd name="connsiteY38" fmla="*/ 577743 h 1132830"/>
              <a:gd name="connsiteX39" fmla="*/ 0 w 9753599"/>
              <a:gd name="connsiteY39" fmla="*/ 0 h 11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753599" h="1132830" fill="none" extrusionOk="0">
                <a:moveTo>
                  <a:pt x="0" y="0"/>
                </a:moveTo>
                <a:cubicBezTo>
                  <a:pt x="127837" y="-21123"/>
                  <a:pt x="168430" y="3626"/>
                  <a:pt x="281133" y="0"/>
                </a:cubicBezTo>
                <a:cubicBezTo>
                  <a:pt x="393836" y="-3626"/>
                  <a:pt x="851523" y="26868"/>
                  <a:pt x="1049946" y="0"/>
                </a:cubicBezTo>
                <a:cubicBezTo>
                  <a:pt x="1248369" y="-26868"/>
                  <a:pt x="1276681" y="22481"/>
                  <a:pt x="1428615" y="0"/>
                </a:cubicBezTo>
                <a:cubicBezTo>
                  <a:pt x="1580549" y="-22481"/>
                  <a:pt x="2025217" y="25295"/>
                  <a:pt x="2197428" y="0"/>
                </a:cubicBezTo>
                <a:cubicBezTo>
                  <a:pt x="2369639" y="-25295"/>
                  <a:pt x="2410627" y="34921"/>
                  <a:pt x="2576098" y="0"/>
                </a:cubicBezTo>
                <a:cubicBezTo>
                  <a:pt x="2741569" y="-34921"/>
                  <a:pt x="2799957" y="16278"/>
                  <a:pt x="2954767" y="0"/>
                </a:cubicBezTo>
                <a:cubicBezTo>
                  <a:pt x="3109577" y="-16278"/>
                  <a:pt x="3205247" y="41788"/>
                  <a:pt x="3430972" y="0"/>
                </a:cubicBezTo>
                <a:cubicBezTo>
                  <a:pt x="3656697" y="-41788"/>
                  <a:pt x="3605667" y="33342"/>
                  <a:pt x="3712105" y="0"/>
                </a:cubicBezTo>
                <a:cubicBezTo>
                  <a:pt x="3818543" y="-33342"/>
                  <a:pt x="4129075" y="68783"/>
                  <a:pt x="4383382" y="0"/>
                </a:cubicBezTo>
                <a:cubicBezTo>
                  <a:pt x="4637689" y="-68783"/>
                  <a:pt x="4578826" y="44756"/>
                  <a:pt x="4762051" y="0"/>
                </a:cubicBezTo>
                <a:cubicBezTo>
                  <a:pt x="4945276" y="-44756"/>
                  <a:pt x="5157570" y="21420"/>
                  <a:pt x="5335792" y="0"/>
                </a:cubicBezTo>
                <a:cubicBezTo>
                  <a:pt x="5514014" y="-21420"/>
                  <a:pt x="5908289" y="56677"/>
                  <a:pt x="6104605" y="0"/>
                </a:cubicBezTo>
                <a:cubicBezTo>
                  <a:pt x="6300921" y="-56677"/>
                  <a:pt x="6345894" y="33850"/>
                  <a:pt x="6483275" y="0"/>
                </a:cubicBezTo>
                <a:cubicBezTo>
                  <a:pt x="6620656" y="-33850"/>
                  <a:pt x="6837186" y="34726"/>
                  <a:pt x="7057016" y="0"/>
                </a:cubicBezTo>
                <a:cubicBezTo>
                  <a:pt x="7276846" y="-34726"/>
                  <a:pt x="7494721" y="372"/>
                  <a:pt x="7728293" y="0"/>
                </a:cubicBezTo>
                <a:cubicBezTo>
                  <a:pt x="7961865" y="-372"/>
                  <a:pt x="8000654" y="50557"/>
                  <a:pt x="8204498" y="0"/>
                </a:cubicBezTo>
                <a:cubicBezTo>
                  <a:pt x="8408342" y="-50557"/>
                  <a:pt x="8518021" y="38503"/>
                  <a:pt x="8778239" y="0"/>
                </a:cubicBezTo>
                <a:cubicBezTo>
                  <a:pt x="9038457" y="-38503"/>
                  <a:pt x="9356994" y="111700"/>
                  <a:pt x="9753599" y="0"/>
                </a:cubicBezTo>
                <a:cubicBezTo>
                  <a:pt x="9805898" y="143610"/>
                  <a:pt x="9742792" y="440825"/>
                  <a:pt x="9753599" y="555087"/>
                </a:cubicBezTo>
                <a:cubicBezTo>
                  <a:pt x="9764406" y="669349"/>
                  <a:pt x="9720651" y="859737"/>
                  <a:pt x="9753599" y="1132830"/>
                </a:cubicBezTo>
                <a:cubicBezTo>
                  <a:pt x="9472547" y="1138476"/>
                  <a:pt x="9224916" y="1080027"/>
                  <a:pt x="8984786" y="1132830"/>
                </a:cubicBezTo>
                <a:cubicBezTo>
                  <a:pt x="8744656" y="1185633"/>
                  <a:pt x="8561496" y="1131984"/>
                  <a:pt x="8411045" y="1132830"/>
                </a:cubicBezTo>
                <a:cubicBezTo>
                  <a:pt x="8260594" y="1133676"/>
                  <a:pt x="8121444" y="1131112"/>
                  <a:pt x="8032376" y="1132830"/>
                </a:cubicBezTo>
                <a:cubicBezTo>
                  <a:pt x="7943308" y="1134548"/>
                  <a:pt x="7535186" y="1112607"/>
                  <a:pt x="7263563" y="1132830"/>
                </a:cubicBezTo>
                <a:cubicBezTo>
                  <a:pt x="6991940" y="1153053"/>
                  <a:pt x="7041279" y="1093421"/>
                  <a:pt x="6884893" y="1132830"/>
                </a:cubicBezTo>
                <a:cubicBezTo>
                  <a:pt x="6728507" y="1172239"/>
                  <a:pt x="6457579" y="1055957"/>
                  <a:pt x="6213616" y="1132830"/>
                </a:cubicBezTo>
                <a:cubicBezTo>
                  <a:pt x="5969653" y="1209703"/>
                  <a:pt x="5868405" y="1088972"/>
                  <a:pt x="5639875" y="1132830"/>
                </a:cubicBezTo>
                <a:cubicBezTo>
                  <a:pt x="5411345" y="1176688"/>
                  <a:pt x="5272136" y="1079448"/>
                  <a:pt x="5163670" y="1132830"/>
                </a:cubicBezTo>
                <a:cubicBezTo>
                  <a:pt x="5055205" y="1186212"/>
                  <a:pt x="5001299" y="1118259"/>
                  <a:pt x="4882537" y="1132830"/>
                </a:cubicBezTo>
                <a:cubicBezTo>
                  <a:pt x="4763775" y="1147401"/>
                  <a:pt x="4655249" y="1124463"/>
                  <a:pt x="4503868" y="1132830"/>
                </a:cubicBezTo>
                <a:cubicBezTo>
                  <a:pt x="4352487" y="1141197"/>
                  <a:pt x="4104283" y="1054550"/>
                  <a:pt x="3832591" y="1132830"/>
                </a:cubicBezTo>
                <a:cubicBezTo>
                  <a:pt x="3560899" y="1211110"/>
                  <a:pt x="3441714" y="1087724"/>
                  <a:pt x="3161314" y="1132830"/>
                </a:cubicBezTo>
                <a:cubicBezTo>
                  <a:pt x="2880914" y="1177936"/>
                  <a:pt x="2841393" y="1075393"/>
                  <a:pt x="2587572" y="1132830"/>
                </a:cubicBezTo>
                <a:cubicBezTo>
                  <a:pt x="2333751" y="1190267"/>
                  <a:pt x="2241375" y="1116177"/>
                  <a:pt x="2013831" y="1132830"/>
                </a:cubicBezTo>
                <a:cubicBezTo>
                  <a:pt x="1786287" y="1149483"/>
                  <a:pt x="1682798" y="1077043"/>
                  <a:pt x="1440090" y="1132830"/>
                </a:cubicBezTo>
                <a:cubicBezTo>
                  <a:pt x="1197382" y="1188617"/>
                  <a:pt x="1127450" y="1090642"/>
                  <a:pt x="866349" y="1132830"/>
                </a:cubicBezTo>
                <a:cubicBezTo>
                  <a:pt x="605248" y="1175018"/>
                  <a:pt x="315557" y="1110160"/>
                  <a:pt x="0" y="1132830"/>
                </a:cubicBezTo>
                <a:cubicBezTo>
                  <a:pt x="-15836" y="942301"/>
                  <a:pt x="32513" y="837618"/>
                  <a:pt x="0" y="577743"/>
                </a:cubicBezTo>
                <a:cubicBezTo>
                  <a:pt x="-32513" y="317868"/>
                  <a:pt x="31119" y="200506"/>
                  <a:pt x="0" y="0"/>
                </a:cubicBezTo>
                <a:close/>
              </a:path>
              <a:path w="9753599" h="1132830" stroke="0" extrusionOk="0">
                <a:moveTo>
                  <a:pt x="0" y="0"/>
                </a:moveTo>
                <a:cubicBezTo>
                  <a:pt x="63273" y="-13882"/>
                  <a:pt x="167707" y="6931"/>
                  <a:pt x="281133" y="0"/>
                </a:cubicBezTo>
                <a:cubicBezTo>
                  <a:pt x="394559" y="-6931"/>
                  <a:pt x="755225" y="11590"/>
                  <a:pt x="952410" y="0"/>
                </a:cubicBezTo>
                <a:cubicBezTo>
                  <a:pt x="1149595" y="-11590"/>
                  <a:pt x="1124222" y="15043"/>
                  <a:pt x="1233543" y="0"/>
                </a:cubicBezTo>
                <a:cubicBezTo>
                  <a:pt x="1342864" y="-15043"/>
                  <a:pt x="1518554" y="25610"/>
                  <a:pt x="1612213" y="0"/>
                </a:cubicBezTo>
                <a:cubicBezTo>
                  <a:pt x="1705872" y="-25610"/>
                  <a:pt x="1890885" y="13916"/>
                  <a:pt x="1990882" y="0"/>
                </a:cubicBezTo>
                <a:cubicBezTo>
                  <a:pt x="2090879" y="-13916"/>
                  <a:pt x="2365613" y="15542"/>
                  <a:pt x="2564623" y="0"/>
                </a:cubicBezTo>
                <a:cubicBezTo>
                  <a:pt x="2763633" y="-15542"/>
                  <a:pt x="2962574" y="50088"/>
                  <a:pt x="3333436" y="0"/>
                </a:cubicBezTo>
                <a:cubicBezTo>
                  <a:pt x="3704298" y="-50088"/>
                  <a:pt x="3475385" y="13932"/>
                  <a:pt x="3614569" y="0"/>
                </a:cubicBezTo>
                <a:cubicBezTo>
                  <a:pt x="3753753" y="-13932"/>
                  <a:pt x="4123955" y="61989"/>
                  <a:pt x="4285846" y="0"/>
                </a:cubicBezTo>
                <a:cubicBezTo>
                  <a:pt x="4447737" y="-61989"/>
                  <a:pt x="4541542" y="118"/>
                  <a:pt x="4762051" y="0"/>
                </a:cubicBezTo>
                <a:cubicBezTo>
                  <a:pt x="4982561" y="-118"/>
                  <a:pt x="5044984" y="28975"/>
                  <a:pt x="5238256" y="0"/>
                </a:cubicBezTo>
                <a:cubicBezTo>
                  <a:pt x="5431528" y="-28975"/>
                  <a:pt x="5470270" y="31125"/>
                  <a:pt x="5616926" y="0"/>
                </a:cubicBezTo>
                <a:cubicBezTo>
                  <a:pt x="5763582" y="-31125"/>
                  <a:pt x="6066710" y="17430"/>
                  <a:pt x="6190667" y="0"/>
                </a:cubicBezTo>
                <a:cubicBezTo>
                  <a:pt x="6314624" y="-17430"/>
                  <a:pt x="6364041" y="32543"/>
                  <a:pt x="6471800" y="0"/>
                </a:cubicBezTo>
                <a:cubicBezTo>
                  <a:pt x="6579559" y="-32543"/>
                  <a:pt x="6831701" y="31300"/>
                  <a:pt x="6948005" y="0"/>
                </a:cubicBezTo>
                <a:cubicBezTo>
                  <a:pt x="7064310" y="-31300"/>
                  <a:pt x="7150117" y="35351"/>
                  <a:pt x="7326674" y="0"/>
                </a:cubicBezTo>
                <a:cubicBezTo>
                  <a:pt x="7503231" y="-35351"/>
                  <a:pt x="7484916" y="22245"/>
                  <a:pt x="7607807" y="0"/>
                </a:cubicBezTo>
                <a:cubicBezTo>
                  <a:pt x="7730698" y="-22245"/>
                  <a:pt x="7989535" y="35086"/>
                  <a:pt x="8279084" y="0"/>
                </a:cubicBezTo>
                <a:cubicBezTo>
                  <a:pt x="8568633" y="-35086"/>
                  <a:pt x="8550637" y="49227"/>
                  <a:pt x="8755289" y="0"/>
                </a:cubicBezTo>
                <a:cubicBezTo>
                  <a:pt x="8959942" y="-49227"/>
                  <a:pt x="8917166" y="13202"/>
                  <a:pt x="9036423" y="0"/>
                </a:cubicBezTo>
                <a:cubicBezTo>
                  <a:pt x="9155680" y="-13202"/>
                  <a:pt x="9483111" y="32334"/>
                  <a:pt x="9753599" y="0"/>
                </a:cubicBezTo>
                <a:cubicBezTo>
                  <a:pt x="9819231" y="258349"/>
                  <a:pt x="9752697" y="435770"/>
                  <a:pt x="9753599" y="577743"/>
                </a:cubicBezTo>
                <a:cubicBezTo>
                  <a:pt x="9754501" y="719716"/>
                  <a:pt x="9723143" y="855536"/>
                  <a:pt x="9753599" y="1132830"/>
                </a:cubicBezTo>
                <a:cubicBezTo>
                  <a:pt x="9609529" y="1153884"/>
                  <a:pt x="9556596" y="1113753"/>
                  <a:pt x="9374930" y="1132830"/>
                </a:cubicBezTo>
                <a:cubicBezTo>
                  <a:pt x="9193264" y="1151907"/>
                  <a:pt x="8828419" y="1125127"/>
                  <a:pt x="8606117" y="1132830"/>
                </a:cubicBezTo>
                <a:cubicBezTo>
                  <a:pt x="8383815" y="1140533"/>
                  <a:pt x="8130337" y="1077281"/>
                  <a:pt x="7934840" y="1132830"/>
                </a:cubicBezTo>
                <a:cubicBezTo>
                  <a:pt x="7739343" y="1188379"/>
                  <a:pt x="7736784" y="1116974"/>
                  <a:pt x="7556171" y="1132830"/>
                </a:cubicBezTo>
                <a:cubicBezTo>
                  <a:pt x="7375558" y="1148686"/>
                  <a:pt x="6978866" y="1059421"/>
                  <a:pt x="6787357" y="1132830"/>
                </a:cubicBezTo>
                <a:cubicBezTo>
                  <a:pt x="6595848" y="1206239"/>
                  <a:pt x="6511395" y="1107326"/>
                  <a:pt x="6408688" y="1132830"/>
                </a:cubicBezTo>
                <a:cubicBezTo>
                  <a:pt x="6305981" y="1158334"/>
                  <a:pt x="5933817" y="1066368"/>
                  <a:pt x="5737411" y="1132830"/>
                </a:cubicBezTo>
                <a:cubicBezTo>
                  <a:pt x="5541005" y="1199292"/>
                  <a:pt x="5549306" y="1115535"/>
                  <a:pt x="5456278" y="1132830"/>
                </a:cubicBezTo>
                <a:cubicBezTo>
                  <a:pt x="5363250" y="1150125"/>
                  <a:pt x="5099195" y="1114002"/>
                  <a:pt x="4980073" y="1132830"/>
                </a:cubicBezTo>
                <a:cubicBezTo>
                  <a:pt x="4860951" y="1151658"/>
                  <a:pt x="4593504" y="1121688"/>
                  <a:pt x="4308796" y="1132830"/>
                </a:cubicBezTo>
                <a:cubicBezTo>
                  <a:pt x="4024088" y="1143972"/>
                  <a:pt x="3880565" y="1045724"/>
                  <a:pt x="3539983" y="1132830"/>
                </a:cubicBezTo>
                <a:cubicBezTo>
                  <a:pt x="3199401" y="1219936"/>
                  <a:pt x="3226559" y="1112829"/>
                  <a:pt x="2966242" y="1132830"/>
                </a:cubicBezTo>
                <a:cubicBezTo>
                  <a:pt x="2705925" y="1152831"/>
                  <a:pt x="2671775" y="1129187"/>
                  <a:pt x="2587572" y="1132830"/>
                </a:cubicBezTo>
                <a:cubicBezTo>
                  <a:pt x="2503369" y="1136473"/>
                  <a:pt x="2199301" y="1102747"/>
                  <a:pt x="2013831" y="1132830"/>
                </a:cubicBezTo>
                <a:cubicBezTo>
                  <a:pt x="1828361" y="1162913"/>
                  <a:pt x="1751055" y="1106418"/>
                  <a:pt x="1537626" y="1132830"/>
                </a:cubicBezTo>
                <a:cubicBezTo>
                  <a:pt x="1324197" y="1159242"/>
                  <a:pt x="998987" y="1116077"/>
                  <a:pt x="768813" y="1132830"/>
                </a:cubicBezTo>
                <a:cubicBezTo>
                  <a:pt x="538639" y="1149583"/>
                  <a:pt x="240222" y="1091298"/>
                  <a:pt x="0" y="1132830"/>
                </a:cubicBezTo>
                <a:cubicBezTo>
                  <a:pt x="-41953" y="1010060"/>
                  <a:pt x="18616" y="744347"/>
                  <a:pt x="0" y="566415"/>
                </a:cubicBezTo>
                <a:cubicBezTo>
                  <a:pt x="-18616" y="388483"/>
                  <a:pt x="8938" y="171527"/>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rgbClr val="3D4B60"/>
                </a:solidFill>
                <a:latin typeface="Calibri" panose="020F0502020204030204" pitchFamily="34" charset="0"/>
                <a:ea typeface="Calibri" panose="020F0502020204030204" pitchFamily="34" charset="0"/>
                <a:cs typeface="Calibri" panose="020F0502020204030204" pitchFamily="34" charset="0"/>
              </a:rPr>
              <a:t>Safe Car Ride - Unsafe Car Ride</a:t>
            </a:r>
            <a:endParaRPr kumimoji="0" lang="en-US" sz="4800" b="1" i="0" u="none" strike="noStrike" kern="1200" cap="none" spc="0" normalizeH="0" baseline="0" noProof="0" dirty="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09BEC11-CB5E-8C72-65E0-E8CE1B3986C4}"/>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5</a:t>
            </a:r>
            <a:endParaRPr lang="en-US" dirty="0">
              <a:solidFill>
                <a:srgbClr val="3D4B60"/>
              </a:solidFill>
            </a:endParaRPr>
          </a:p>
        </p:txBody>
      </p:sp>
    </p:spTree>
    <p:extLst>
      <p:ext uri="{BB962C8B-B14F-4D97-AF65-F5344CB8AC3E}">
        <p14:creationId xmlns:p14="http://schemas.microsoft.com/office/powerpoint/2010/main" val="1076943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ind CA^.mp4">
            <a:hlinkClick r:id="" action="ppaction://media"/>
            <a:extLst>
              <a:ext uri="{FF2B5EF4-FFF2-40B4-BE49-F238E27FC236}">
                <a16:creationId xmlns:a16="http://schemas.microsoft.com/office/drawing/2014/main" id="{A2BEEC6D-A8A7-E3BA-4220-8C2A1E32965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50066" y="1152570"/>
            <a:ext cx="8091871" cy="4552861"/>
          </a:xfrm>
          <a:prstGeom prst="rect">
            <a:avLst/>
          </a:prstGeom>
        </p:spPr>
      </p:pic>
      <p:pic>
        <p:nvPicPr>
          <p:cNvPr id="4" name="Picture 3" descr="Logo, circle&#10;&#10;Description automatically generated">
            <a:extLst>
              <a:ext uri="{FF2B5EF4-FFF2-40B4-BE49-F238E27FC236}">
                <a16:creationId xmlns:a16="http://schemas.microsoft.com/office/drawing/2014/main" id="{A252A89E-E772-7A90-2288-9F67A472DB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7580" y="838560"/>
            <a:ext cx="5596837" cy="5200561"/>
          </a:xfrm>
          <a:prstGeom prst="rect">
            <a:avLst/>
          </a:prstGeom>
        </p:spPr>
      </p:pic>
      <p:pic>
        <p:nvPicPr>
          <p:cNvPr id="11" name="Picture 10">
            <a:extLst>
              <a:ext uri="{FF2B5EF4-FFF2-40B4-BE49-F238E27FC236}">
                <a16:creationId xmlns:a16="http://schemas.microsoft.com/office/drawing/2014/main" id="{BFB0457A-A150-1BA2-F999-23180E0743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538" y="5993372"/>
            <a:ext cx="1508953" cy="414625"/>
          </a:xfrm>
          <a:prstGeom prst="rect">
            <a:avLst/>
          </a:prstGeom>
        </p:spPr>
      </p:pic>
      <p:sp>
        <p:nvSpPr>
          <p:cNvPr id="14" name="object 3">
            <a:extLst>
              <a:ext uri="{FF2B5EF4-FFF2-40B4-BE49-F238E27FC236}">
                <a16:creationId xmlns:a16="http://schemas.microsoft.com/office/drawing/2014/main" id="{3AB1F7EE-13FE-6E97-CD9D-908A53E9D4FD}"/>
              </a:ext>
            </a:extLst>
          </p:cNvPr>
          <p:cNvSpPr txBox="1"/>
          <p:nvPr/>
        </p:nvSpPr>
        <p:spPr>
          <a:xfrm>
            <a:off x="254927" y="75209"/>
            <a:ext cx="9043984" cy="870125"/>
          </a:xfrm>
          <a:prstGeom prst="rect">
            <a:avLst/>
          </a:prstGeom>
        </p:spPr>
        <p:txBody>
          <a:bodyPr vert="horz" wrap="square" lIns="0" tIns="113553" rIns="0" bIns="0" rtlCol="0">
            <a:spAutoFit/>
          </a:bodyPr>
          <a:lstStyle/>
          <a:p>
            <a:pPr marL="996" defTabSz="623483">
              <a:spcBef>
                <a:spcPts val="1363"/>
              </a:spcBef>
            </a:pPr>
            <a:r>
              <a:rPr lang="en-US" sz="4909" b="1" spc="-8">
                <a:solidFill>
                  <a:prstClr val="white"/>
                </a:solidFill>
                <a:latin typeface="Poppins Bold" panose="00000800000000000000" pitchFamily="2" charset="0"/>
                <a:cs typeface="Poppins Bold" panose="00000800000000000000" pitchFamily="2" charset="0"/>
              </a:rPr>
              <a:t>Speak Up. Save A Life.</a:t>
            </a:r>
            <a:endParaRPr lang="en-US" sz="4909">
              <a:solidFill>
                <a:prstClr val="white"/>
              </a:solidFill>
              <a:latin typeface="Poppins Bold" panose="00000800000000000000" pitchFamily="2" charset="0"/>
              <a:cs typeface="Poppins Bold" panose="00000800000000000000" pitchFamily="2" charset="0"/>
            </a:endParaRPr>
          </a:p>
        </p:txBody>
      </p:sp>
    </p:spTree>
    <p:extLst>
      <p:ext uri="{BB962C8B-B14F-4D97-AF65-F5344CB8AC3E}">
        <p14:creationId xmlns:p14="http://schemas.microsoft.com/office/powerpoint/2010/main" val="357770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64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10" fill="hold" display="0">
                  <p:stCondLst>
                    <p:cond delay="indefinite"/>
                  </p:stCondLst>
                </p:cTn>
                <p:tgtEl>
                  <p:spTgt spid="13"/>
                </p:tgtEl>
              </p:cMediaNode>
            </p:video>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6" name="Picture 5" descr="A child sitting in a car&#10;&#10;Description automatically generated">
            <a:extLst>
              <a:ext uri="{FF2B5EF4-FFF2-40B4-BE49-F238E27FC236}">
                <a16:creationId xmlns:a16="http://schemas.microsoft.com/office/drawing/2014/main" id="{B669EDCE-9BA3-6496-B948-50559D2674AD}"/>
              </a:ext>
            </a:extLst>
          </p:cNvPr>
          <p:cNvPicPr>
            <a:picLocks noChangeAspect="1"/>
          </p:cNvPicPr>
          <p:nvPr/>
        </p:nvPicPr>
        <p:blipFill rotWithShape="1">
          <a:blip r:embed="rId3"/>
          <a:srcRect l="23161" t="26616" r="27320" b="12745"/>
          <a:stretch/>
        </p:blipFill>
        <p:spPr>
          <a:xfrm>
            <a:off x="7491075" y="3614140"/>
            <a:ext cx="4355783" cy="3000366"/>
          </a:xfrm>
          <a:custGeom>
            <a:avLst/>
            <a:gdLst>
              <a:gd name="connsiteX0" fmla="*/ 0 w 4355783"/>
              <a:gd name="connsiteY0" fmla="*/ 0 h 3000366"/>
              <a:gd name="connsiteX1" fmla="*/ 544473 w 4355783"/>
              <a:gd name="connsiteY1" fmla="*/ 0 h 3000366"/>
              <a:gd name="connsiteX2" fmla="*/ 1132504 w 4355783"/>
              <a:gd name="connsiteY2" fmla="*/ 0 h 3000366"/>
              <a:gd name="connsiteX3" fmla="*/ 1676976 w 4355783"/>
              <a:gd name="connsiteY3" fmla="*/ 0 h 3000366"/>
              <a:gd name="connsiteX4" fmla="*/ 2177892 w 4355783"/>
              <a:gd name="connsiteY4" fmla="*/ 0 h 3000366"/>
              <a:gd name="connsiteX5" fmla="*/ 2765922 w 4355783"/>
              <a:gd name="connsiteY5" fmla="*/ 0 h 3000366"/>
              <a:gd name="connsiteX6" fmla="*/ 3223279 w 4355783"/>
              <a:gd name="connsiteY6" fmla="*/ 0 h 3000366"/>
              <a:gd name="connsiteX7" fmla="*/ 3811310 w 4355783"/>
              <a:gd name="connsiteY7" fmla="*/ 0 h 3000366"/>
              <a:gd name="connsiteX8" fmla="*/ 4355783 w 4355783"/>
              <a:gd name="connsiteY8" fmla="*/ 0 h 3000366"/>
              <a:gd name="connsiteX9" fmla="*/ 4355783 w 4355783"/>
              <a:gd name="connsiteY9" fmla="*/ 530065 h 3000366"/>
              <a:gd name="connsiteX10" fmla="*/ 4355783 w 4355783"/>
              <a:gd name="connsiteY10" fmla="*/ 940115 h 3000366"/>
              <a:gd name="connsiteX11" fmla="*/ 4355783 w 4355783"/>
              <a:gd name="connsiteY11" fmla="*/ 1350165 h 3000366"/>
              <a:gd name="connsiteX12" fmla="*/ 4355783 w 4355783"/>
              <a:gd name="connsiteY12" fmla="*/ 1850226 h 3000366"/>
              <a:gd name="connsiteX13" fmla="*/ 4355783 w 4355783"/>
              <a:gd name="connsiteY13" fmla="*/ 2290279 h 3000366"/>
              <a:gd name="connsiteX14" fmla="*/ 4355783 w 4355783"/>
              <a:gd name="connsiteY14" fmla="*/ 3000366 h 3000366"/>
              <a:gd name="connsiteX15" fmla="*/ 3767752 w 4355783"/>
              <a:gd name="connsiteY15" fmla="*/ 3000366 h 3000366"/>
              <a:gd name="connsiteX16" fmla="*/ 3353953 w 4355783"/>
              <a:gd name="connsiteY16" fmla="*/ 3000366 h 3000366"/>
              <a:gd name="connsiteX17" fmla="*/ 2765922 w 4355783"/>
              <a:gd name="connsiteY17" fmla="*/ 3000366 h 3000366"/>
              <a:gd name="connsiteX18" fmla="*/ 2308565 w 4355783"/>
              <a:gd name="connsiteY18" fmla="*/ 3000366 h 3000366"/>
              <a:gd name="connsiteX19" fmla="*/ 1894766 w 4355783"/>
              <a:gd name="connsiteY19" fmla="*/ 3000366 h 3000366"/>
              <a:gd name="connsiteX20" fmla="*/ 1393851 w 4355783"/>
              <a:gd name="connsiteY20" fmla="*/ 3000366 h 3000366"/>
              <a:gd name="connsiteX21" fmla="*/ 892936 w 4355783"/>
              <a:gd name="connsiteY21" fmla="*/ 3000366 h 3000366"/>
              <a:gd name="connsiteX22" fmla="*/ 0 w 4355783"/>
              <a:gd name="connsiteY22" fmla="*/ 3000366 h 3000366"/>
              <a:gd name="connsiteX23" fmla="*/ 0 w 4355783"/>
              <a:gd name="connsiteY23" fmla="*/ 2590316 h 3000366"/>
              <a:gd name="connsiteX24" fmla="*/ 0 w 4355783"/>
              <a:gd name="connsiteY24" fmla="*/ 2090255 h 3000366"/>
              <a:gd name="connsiteX25" fmla="*/ 0 w 4355783"/>
              <a:gd name="connsiteY25" fmla="*/ 1680205 h 3000366"/>
              <a:gd name="connsiteX26" fmla="*/ 0 w 4355783"/>
              <a:gd name="connsiteY26" fmla="*/ 1210148 h 3000366"/>
              <a:gd name="connsiteX27" fmla="*/ 0 w 4355783"/>
              <a:gd name="connsiteY27" fmla="*/ 800098 h 3000366"/>
              <a:gd name="connsiteX28" fmla="*/ 0 w 4355783"/>
              <a:gd name="connsiteY28" fmla="*/ 0 h 300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55783" h="3000366" fill="none" extrusionOk="0">
                <a:moveTo>
                  <a:pt x="0" y="0"/>
                </a:moveTo>
                <a:cubicBezTo>
                  <a:pt x="111501" y="-18946"/>
                  <a:pt x="360524" y="16916"/>
                  <a:pt x="544473" y="0"/>
                </a:cubicBezTo>
                <a:cubicBezTo>
                  <a:pt x="728422" y="-16916"/>
                  <a:pt x="1005991" y="26535"/>
                  <a:pt x="1132504" y="0"/>
                </a:cubicBezTo>
                <a:cubicBezTo>
                  <a:pt x="1259017" y="-26535"/>
                  <a:pt x="1562962" y="63551"/>
                  <a:pt x="1676976" y="0"/>
                </a:cubicBezTo>
                <a:cubicBezTo>
                  <a:pt x="1790990" y="-63551"/>
                  <a:pt x="1945178" y="5737"/>
                  <a:pt x="2177892" y="0"/>
                </a:cubicBezTo>
                <a:cubicBezTo>
                  <a:pt x="2410606" y="-5737"/>
                  <a:pt x="2590905" y="52872"/>
                  <a:pt x="2765922" y="0"/>
                </a:cubicBezTo>
                <a:cubicBezTo>
                  <a:pt x="2940939" y="-52872"/>
                  <a:pt x="3010325" y="8368"/>
                  <a:pt x="3223279" y="0"/>
                </a:cubicBezTo>
                <a:cubicBezTo>
                  <a:pt x="3436233" y="-8368"/>
                  <a:pt x="3590214" y="47277"/>
                  <a:pt x="3811310" y="0"/>
                </a:cubicBezTo>
                <a:cubicBezTo>
                  <a:pt x="4032406" y="-47277"/>
                  <a:pt x="4091082" y="25846"/>
                  <a:pt x="4355783" y="0"/>
                </a:cubicBezTo>
                <a:cubicBezTo>
                  <a:pt x="4413693" y="231913"/>
                  <a:pt x="4347418" y="376862"/>
                  <a:pt x="4355783" y="530065"/>
                </a:cubicBezTo>
                <a:cubicBezTo>
                  <a:pt x="4364148" y="683268"/>
                  <a:pt x="4325810" y="745219"/>
                  <a:pt x="4355783" y="940115"/>
                </a:cubicBezTo>
                <a:cubicBezTo>
                  <a:pt x="4385756" y="1135011"/>
                  <a:pt x="4317213" y="1218366"/>
                  <a:pt x="4355783" y="1350165"/>
                </a:cubicBezTo>
                <a:cubicBezTo>
                  <a:pt x="4394353" y="1481964"/>
                  <a:pt x="4312318" y="1641211"/>
                  <a:pt x="4355783" y="1850226"/>
                </a:cubicBezTo>
                <a:cubicBezTo>
                  <a:pt x="4399248" y="2059241"/>
                  <a:pt x="4322926" y="2128877"/>
                  <a:pt x="4355783" y="2290279"/>
                </a:cubicBezTo>
                <a:cubicBezTo>
                  <a:pt x="4388640" y="2451681"/>
                  <a:pt x="4350103" y="2668212"/>
                  <a:pt x="4355783" y="3000366"/>
                </a:cubicBezTo>
                <a:cubicBezTo>
                  <a:pt x="4190021" y="3011055"/>
                  <a:pt x="4038091" y="2974264"/>
                  <a:pt x="3767752" y="3000366"/>
                </a:cubicBezTo>
                <a:cubicBezTo>
                  <a:pt x="3497413" y="3026468"/>
                  <a:pt x="3471793" y="2974419"/>
                  <a:pt x="3353953" y="3000366"/>
                </a:cubicBezTo>
                <a:cubicBezTo>
                  <a:pt x="3236113" y="3026313"/>
                  <a:pt x="2906403" y="2947078"/>
                  <a:pt x="2765922" y="3000366"/>
                </a:cubicBezTo>
                <a:cubicBezTo>
                  <a:pt x="2625441" y="3053654"/>
                  <a:pt x="2497310" y="2973999"/>
                  <a:pt x="2308565" y="3000366"/>
                </a:cubicBezTo>
                <a:cubicBezTo>
                  <a:pt x="2119820" y="3026733"/>
                  <a:pt x="1997993" y="2954081"/>
                  <a:pt x="1894766" y="3000366"/>
                </a:cubicBezTo>
                <a:cubicBezTo>
                  <a:pt x="1791539" y="3046651"/>
                  <a:pt x="1632171" y="2947501"/>
                  <a:pt x="1393851" y="3000366"/>
                </a:cubicBezTo>
                <a:cubicBezTo>
                  <a:pt x="1155532" y="3053231"/>
                  <a:pt x="1108990" y="2969949"/>
                  <a:pt x="892936" y="3000366"/>
                </a:cubicBezTo>
                <a:cubicBezTo>
                  <a:pt x="676882" y="3030783"/>
                  <a:pt x="315213" y="2968143"/>
                  <a:pt x="0" y="3000366"/>
                </a:cubicBezTo>
                <a:cubicBezTo>
                  <a:pt x="-4548" y="2859511"/>
                  <a:pt x="13336" y="2718086"/>
                  <a:pt x="0" y="2590316"/>
                </a:cubicBezTo>
                <a:cubicBezTo>
                  <a:pt x="-13336" y="2462546"/>
                  <a:pt x="44333" y="2325541"/>
                  <a:pt x="0" y="2090255"/>
                </a:cubicBezTo>
                <a:cubicBezTo>
                  <a:pt x="-44333" y="1854969"/>
                  <a:pt x="21615" y="1768389"/>
                  <a:pt x="0" y="1680205"/>
                </a:cubicBezTo>
                <a:cubicBezTo>
                  <a:pt x="-21615" y="1592021"/>
                  <a:pt x="34834" y="1339827"/>
                  <a:pt x="0" y="1210148"/>
                </a:cubicBezTo>
                <a:cubicBezTo>
                  <a:pt x="-34834" y="1080469"/>
                  <a:pt x="3498" y="915120"/>
                  <a:pt x="0" y="800098"/>
                </a:cubicBezTo>
                <a:cubicBezTo>
                  <a:pt x="-3498" y="685076"/>
                  <a:pt x="70198" y="237180"/>
                  <a:pt x="0" y="0"/>
                </a:cubicBezTo>
                <a:close/>
              </a:path>
              <a:path w="4355783" h="3000366" stroke="0" extrusionOk="0">
                <a:moveTo>
                  <a:pt x="0" y="0"/>
                </a:moveTo>
                <a:cubicBezTo>
                  <a:pt x="121930" y="-1607"/>
                  <a:pt x="333804" y="1462"/>
                  <a:pt x="500915" y="0"/>
                </a:cubicBezTo>
                <a:cubicBezTo>
                  <a:pt x="668026" y="-1462"/>
                  <a:pt x="734814" y="553"/>
                  <a:pt x="914714" y="0"/>
                </a:cubicBezTo>
                <a:cubicBezTo>
                  <a:pt x="1094614" y="-553"/>
                  <a:pt x="1269666" y="43936"/>
                  <a:pt x="1546303" y="0"/>
                </a:cubicBezTo>
                <a:cubicBezTo>
                  <a:pt x="1822940" y="-43936"/>
                  <a:pt x="1988725" y="19666"/>
                  <a:pt x="2134334" y="0"/>
                </a:cubicBezTo>
                <a:cubicBezTo>
                  <a:pt x="2279943" y="-19666"/>
                  <a:pt x="2430958" y="39341"/>
                  <a:pt x="2635249" y="0"/>
                </a:cubicBezTo>
                <a:cubicBezTo>
                  <a:pt x="2839540" y="-39341"/>
                  <a:pt x="2994128" y="42016"/>
                  <a:pt x="3179722" y="0"/>
                </a:cubicBezTo>
                <a:cubicBezTo>
                  <a:pt x="3365316" y="-42016"/>
                  <a:pt x="3516198" y="56027"/>
                  <a:pt x="3811310" y="0"/>
                </a:cubicBezTo>
                <a:cubicBezTo>
                  <a:pt x="4106422" y="-56027"/>
                  <a:pt x="4086968" y="41400"/>
                  <a:pt x="4355783" y="0"/>
                </a:cubicBezTo>
                <a:cubicBezTo>
                  <a:pt x="4380228" y="239937"/>
                  <a:pt x="4341747" y="350571"/>
                  <a:pt x="4355783" y="530065"/>
                </a:cubicBezTo>
                <a:cubicBezTo>
                  <a:pt x="4369819" y="709559"/>
                  <a:pt x="4343968" y="913639"/>
                  <a:pt x="4355783" y="1030126"/>
                </a:cubicBezTo>
                <a:cubicBezTo>
                  <a:pt x="4367598" y="1146613"/>
                  <a:pt x="4300300" y="1283626"/>
                  <a:pt x="4355783" y="1530187"/>
                </a:cubicBezTo>
                <a:cubicBezTo>
                  <a:pt x="4411266" y="1776748"/>
                  <a:pt x="4335817" y="1863285"/>
                  <a:pt x="4355783" y="2090255"/>
                </a:cubicBezTo>
                <a:cubicBezTo>
                  <a:pt x="4375749" y="2317225"/>
                  <a:pt x="4335863" y="2672849"/>
                  <a:pt x="4355783" y="3000366"/>
                </a:cubicBezTo>
                <a:cubicBezTo>
                  <a:pt x="4189553" y="3041053"/>
                  <a:pt x="4025646" y="2963354"/>
                  <a:pt x="3724194" y="3000366"/>
                </a:cubicBezTo>
                <a:cubicBezTo>
                  <a:pt x="3422742" y="3037378"/>
                  <a:pt x="3341900" y="2930746"/>
                  <a:pt x="3092606" y="3000366"/>
                </a:cubicBezTo>
                <a:cubicBezTo>
                  <a:pt x="2843312" y="3069986"/>
                  <a:pt x="2798643" y="2977111"/>
                  <a:pt x="2591691" y="3000366"/>
                </a:cubicBezTo>
                <a:cubicBezTo>
                  <a:pt x="2384739" y="3023621"/>
                  <a:pt x="2285891" y="2962540"/>
                  <a:pt x="2090776" y="3000366"/>
                </a:cubicBezTo>
                <a:cubicBezTo>
                  <a:pt x="1895662" y="3038192"/>
                  <a:pt x="1794445" y="2973245"/>
                  <a:pt x="1502745" y="3000366"/>
                </a:cubicBezTo>
                <a:cubicBezTo>
                  <a:pt x="1211045" y="3027487"/>
                  <a:pt x="1159972" y="2999756"/>
                  <a:pt x="958272" y="3000366"/>
                </a:cubicBezTo>
                <a:cubicBezTo>
                  <a:pt x="756572" y="3000976"/>
                  <a:pt x="248493" y="2890358"/>
                  <a:pt x="0" y="3000366"/>
                </a:cubicBezTo>
                <a:cubicBezTo>
                  <a:pt x="-23983" y="2889167"/>
                  <a:pt x="3017" y="2721367"/>
                  <a:pt x="0" y="2500305"/>
                </a:cubicBezTo>
                <a:cubicBezTo>
                  <a:pt x="-3017" y="2279243"/>
                  <a:pt x="35154" y="2150113"/>
                  <a:pt x="0" y="1970240"/>
                </a:cubicBezTo>
                <a:cubicBezTo>
                  <a:pt x="-35154" y="1790367"/>
                  <a:pt x="42253" y="1710790"/>
                  <a:pt x="0" y="1560190"/>
                </a:cubicBezTo>
                <a:cubicBezTo>
                  <a:pt x="-42253" y="1409590"/>
                  <a:pt x="41933" y="1218953"/>
                  <a:pt x="0" y="1030126"/>
                </a:cubicBezTo>
                <a:cubicBezTo>
                  <a:pt x="-41933" y="841299"/>
                  <a:pt x="43160" y="724421"/>
                  <a:pt x="0" y="620076"/>
                </a:cubicBezTo>
                <a:cubicBezTo>
                  <a:pt x="-43160" y="515731"/>
                  <a:pt x="54242" y="127079"/>
                  <a:pt x="0" y="0"/>
                </a:cubicBezTo>
                <a:close/>
              </a:path>
            </a:pathLst>
          </a:custGeom>
          <a:ln w="28575">
            <a:solidFill>
              <a:schemeClr val="tx2"/>
            </a:solidFill>
            <a:extLst>
              <a:ext uri="{C807C97D-BFC1-408E-A445-0C87EB9F89A2}">
                <ask:lineSketchStyleProps xmlns:ask="http://schemas.microsoft.com/office/drawing/2018/sketchyshapes" sd="4139320844">
                  <a:prstGeom prst="rect">
                    <a:avLst/>
                  </a:prstGeom>
                  <ask:type>
                    <ask:lineSketchScribble/>
                  </ask:type>
                </ask:lineSketchStyleProps>
              </a:ext>
            </a:extLst>
          </a:ln>
        </p:spPr>
      </p:pic>
      <p:sp>
        <p:nvSpPr>
          <p:cNvPr id="3" name="Content Placeholder 2">
            <a:extLst>
              <a:ext uri="{FF2B5EF4-FFF2-40B4-BE49-F238E27FC236}">
                <a16:creationId xmlns:a16="http://schemas.microsoft.com/office/drawing/2014/main" id="{99AE13C6-05EA-F0FB-B08D-3F2FA0E403DD}"/>
              </a:ext>
            </a:extLst>
          </p:cNvPr>
          <p:cNvSpPr>
            <a:spLocks noGrp="1"/>
          </p:cNvSpPr>
          <p:nvPr>
            <p:ph sz="quarter" idx="13"/>
          </p:nvPr>
        </p:nvSpPr>
        <p:spPr>
          <a:xfrm>
            <a:off x="1016770" y="1936377"/>
            <a:ext cx="6033458" cy="3876674"/>
          </a:xfrm>
        </p:spPr>
        <p:txBody>
          <a:bodyPr>
            <a:normAutofit fontScale="92500" lnSpcReduction="10000"/>
          </a:bodyPr>
          <a:lstStyle/>
          <a:p>
            <a:pPr marR="0" lvl="0">
              <a:lnSpc>
                <a:spcPct val="200000"/>
              </a:lnSpc>
              <a:spcBef>
                <a:spcPts val="0"/>
              </a:spcBef>
              <a:spcAft>
                <a:spcPts val="0"/>
              </a:spcAft>
            </a:pPr>
            <a:r>
              <a:rPr lang="en-US" sz="4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Seat Belt!</a:t>
            </a:r>
          </a:p>
          <a:p>
            <a:pPr marR="0" lvl="0">
              <a:lnSpc>
                <a:spcPct val="200000"/>
              </a:lnSpc>
              <a:spcBef>
                <a:spcPts val="0"/>
              </a:spcBef>
              <a:spcAft>
                <a:spcPts val="0"/>
              </a:spcAft>
            </a:pPr>
            <a:r>
              <a:rPr lang="en-US" sz="4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Buckle! </a:t>
            </a:r>
          </a:p>
          <a:p>
            <a:pPr marR="0" lvl="0">
              <a:lnSpc>
                <a:spcPct val="200000"/>
              </a:lnSpc>
              <a:spcBef>
                <a:spcPts val="0"/>
              </a:spcBef>
              <a:spcAft>
                <a:spcPts val="0"/>
              </a:spcAft>
            </a:pPr>
            <a:r>
              <a:rPr lang="en-US" sz="4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Passenger Power!</a:t>
            </a:r>
          </a:p>
        </p:txBody>
      </p:sp>
      <p:sp>
        <p:nvSpPr>
          <p:cNvPr id="13" name="Content Placeholder 11">
            <a:extLst>
              <a:ext uri="{FF2B5EF4-FFF2-40B4-BE49-F238E27FC236}">
                <a16:creationId xmlns:a16="http://schemas.microsoft.com/office/drawing/2014/main" id="{DD40230C-754C-EE65-ADF6-1E40BA8E722B}"/>
              </a:ext>
            </a:extLst>
          </p:cNvPr>
          <p:cNvSpPr txBox="1">
            <a:spLocks/>
          </p:cNvSpPr>
          <p:nvPr/>
        </p:nvSpPr>
        <p:spPr>
          <a:xfrm>
            <a:off x="1302304" y="243494"/>
            <a:ext cx="9587392" cy="2268613"/>
          </a:xfrm>
          <a:custGeom>
            <a:avLst/>
            <a:gdLst>
              <a:gd name="connsiteX0" fmla="*/ 0 w 9587392"/>
              <a:gd name="connsiteY0" fmla="*/ 0 h 2268613"/>
              <a:gd name="connsiteX1" fmla="*/ 790960 w 9587392"/>
              <a:gd name="connsiteY1" fmla="*/ 0 h 2268613"/>
              <a:gd name="connsiteX2" fmla="*/ 1198424 w 9587392"/>
              <a:gd name="connsiteY2" fmla="*/ 0 h 2268613"/>
              <a:gd name="connsiteX3" fmla="*/ 1989384 w 9587392"/>
              <a:gd name="connsiteY3" fmla="*/ 0 h 2268613"/>
              <a:gd name="connsiteX4" fmla="*/ 2396848 w 9587392"/>
              <a:gd name="connsiteY4" fmla="*/ 0 h 2268613"/>
              <a:gd name="connsiteX5" fmla="*/ 2804312 w 9587392"/>
              <a:gd name="connsiteY5" fmla="*/ 0 h 2268613"/>
              <a:gd name="connsiteX6" fmla="*/ 3307650 w 9587392"/>
              <a:gd name="connsiteY6" fmla="*/ 0 h 2268613"/>
              <a:gd name="connsiteX7" fmla="*/ 3619240 w 9587392"/>
              <a:gd name="connsiteY7" fmla="*/ 0 h 2268613"/>
              <a:gd name="connsiteX8" fmla="*/ 4314326 w 9587392"/>
              <a:gd name="connsiteY8" fmla="*/ 0 h 2268613"/>
              <a:gd name="connsiteX9" fmla="*/ 4721791 w 9587392"/>
              <a:gd name="connsiteY9" fmla="*/ 0 h 2268613"/>
              <a:gd name="connsiteX10" fmla="*/ 5321003 w 9587392"/>
              <a:gd name="connsiteY10" fmla="*/ 0 h 2268613"/>
              <a:gd name="connsiteX11" fmla="*/ 6111962 w 9587392"/>
              <a:gd name="connsiteY11" fmla="*/ 0 h 2268613"/>
              <a:gd name="connsiteX12" fmla="*/ 6519427 w 9587392"/>
              <a:gd name="connsiteY12" fmla="*/ 0 h 2268613"/>
              <a:gd name="connsiteX13" fmla="*/ 7118639 w 9587392"/>
              <a:gd name="connsiteY13" fmla="*/ 0 h 2268613"/>
              <a:gd name="connsiteX14" fmla="*/ 7813724 w 9587392"/>
              <a:gd name="connsiteY14" fmla="*/ 0 h 2268613"/>
              <a:gd name="connsiteX15" fmla="*/ 8317063 w 9587392"/>
              <a:gd name="connsiteY15" fmla="*/ 0 h 2268613"/>
              <a:gd name="connsiteX16" fmla="*/ 8916275 w 9587392"/>
              <a:gd name="connsiteY16" fmla="*/ 0 h 2268613"/>
              <a:gd name="connsiteX17" fmla="*/ 9587392 w 9587392"/>
              <a:gd name="connsiteY17" fmla="*/ 0 h 2268613"/>
              <a:gd name="connsiteX18" fmla="*/ 9587392 w 9587392"/>
              <a:gd name="connsiteY18" fmla="*/ 544467 h 2268613"/>
              <a:gd name="connsiteX19" fmla="*/ 9587392 w 9587392"/>
              <a:gd name="connsiteY19" fmla="*/ 1156993 h 2268613"/>
              <a:gd name="connsiteX20" fmla="*/ 9587392 w 9587392"/>
              <a:gd name="connsiteY20" fmla="*/ 1769518 h 2268613"/>
              <a:gd name="connsiteX21" fmla="*/ 9587392 w 9587392"/>
              <a:gd name="connsiteY21" fmla="*/ 2268613 h 2268613"/>
              <a:gd name="connsiteX22" fmla="*/ 9275802 w 9587392"/>
              <a:gd name="connsiteY22" fmla="*/ 2268613 h 2268613"/>
              <a:gd name="connsiteX23" fmla="*/ 8484842 w 9587392"/>
              <a:gd name="connsiteY23" fmla="*/ 2268613 h 2268613"/>
              <a:gd name="connsiteX24" fmla="*/ 8077378 w 9587392"/>
              <a:gd name="connsiteY24" fmla="*/ 2268613 h 2268613"/>
              <a:gd name="connsiteX25" fmla="*/ 7382292 w 9587392"/>
              <a:gd name="connsiteY25" fmla="*/ 2268613 h 2268613"/>
              <a:gd name="connsiteX26" fmla="*/ 6783080 w 9587392"/>
              <a:gd name="connsiteY26" fmla="*/ 2268613 h 2268613"/>
              <a:gd name="connsiteX27" fmla="*/ 6279742 w 9587392"/>
              <a:gd name="connsiteY27" fmla="*/ 2268613 h 2268613"/>
              <a:gd name="connsiteX28" fmla="*/ 5968152 w 9587392"/>
              <a:gd name="connsiteY28" fmla="*/ 2268613 h 2268613"/>
              <a:gd name="connsiteX29" fmla="*/ 5560687 w 9587392"/>
              <a:gd name="connsiteY29" fmla="*/ 2268613 h 2268613"/>
              <a:gd name="connsiteX30" fmla="*/ 4865601 w 9587392"/>
              <a:gd name="connsiteY30" fmla="*/ 2268613 h 2268613"/>
              <a:gd name="connsiteX31" fmla="*/ 4170516 w 9587392"/>
              <a:gd name="connsiteY31" fmla="*/ 2268613 h 2268613"/>
              <a:gd name="connsiteX32" fmla="*/ 3571304 w 9587392"/>
              <a:gd name="connsiteY32" fmla="*/ 2268613 h 2268613"/>
              <a:gd name="connsiteX33" fmla="*/ 2972092 w 9587392"/>
              <a:gd name="connsiteY33" fmla="*/ 2268613 h 2268613"/>
              <a:gd name="connsiteX34" fmla="*/ 2372880 w 9587392"/>
              <a:gd name="connsiteY34" fmla="*/ 2268613 h 2268613"/>
              <a:gd name="connsiteX35" fmla="*/ 1773668 w 9587392"/>
              <a:gd name="connsiteY35" fmla="*/ 2268613 h 2268613"/>
              <a:gd name="connsiteX36" fmla="*/ 1366203 w 9587392"/>
              <a:gd name="connsiteY36" fmla="*/ 2268613 h 2268613"/>
              <a:gd name="connsiteX37" fmla="*/ 862865 w 9587392"/>
              <a:gd name="connsiteY37" fmla="*/ 2268613 h 2268613"/>
              <a:gd name="connsiteX38" fmla="*/ 0 w 9587392"/>
              <a:gd name="connsiteY38" fmla="*/ 2268613 h 2268613"/>
              <a:gd name="connsiteX39" fmla="*/ 0 w 9587392"/>
              <a:gd name="connsiteY39" fmla="*/ 1678774 h 2268613"/>
              <a:gd name="connsiteX40" fmla="*/ 0 w 9587392"/>
              <a:gd name="connsiteY40" fmla="*/ 1156993 h 2268613"/>
              <a:gd name="connsiteX41" fmla="*/ 0 w 9587392"/>
              <a:gd name="connsiteY41" fmla="*/ 657898 h 2268613"/>
              <a:gd name="connsiteX42" fmla="*/ 0 w 9587392"/>
              <a:gd name="connsiteY42" fmla="*/ 0 h 226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587392" h="2268613" fill="none" extrusionOk="0">
                <a:moveTo>
                  <a:pt x="0" y="0"/>
                </a:moveTo>
                <a:cubicBezTo>
                  <a:pt x="301543" y="-25441"/>
                  <a:pt x="469350" y="12244"/>
                  <a:pt x="790960" y="0"/>
                </a:cubicBezTo>
                <a:cubicBezTo>
                  <a:pt x="1112570" y="-12244"/>
                  <a:pt x="1016878" y="22471"/>
                  <a:pt x="1198424" y="0"/>
                </a:cubicBezTo>
                <a:cubicBezTo>
                  <a:pt x="1379970" y="-22471"/>
                  <a:pt x="1822187" y="60575"/>
                  <a:pt x="1989384" y="0"/>
                </a:cubicBezTo>
                <a:cubicBezTo>
                  <a:pt x="2156581" y="-60575"/>
                  <a:pt x="2279495" y="47748"/>
                  <a:pt x="2396848" y="0"/>
                </a:cubicBezTo>
                <a:cubicBezTo>
                  <a:pt x="2514201" y="-47748"/>
                  <a:pt x="2700851" y="41056"/>
                  <a:pt x="2804312" y="0"/>
                </a:cubicBezTo>
                <a:cubicBezTo>
                  <a:pt x="2907773" y="-41056"/>
                  <a:pt x="3119037" y="34992"/>
                  <a:pt x="3307650" y="0"/>
                </a:cubicBezTo>
                <a:cubicBezTo>
                  <a:pt x="3496263" y="-34992"/>
                  <a:pt x="3527384" y="22950"/>
                  <a:pt x="3619240" y="0"/>
                </a:cubicBezTo>
                <a:cubicBezTo>
                  <a:pt x="3711096" y="-22950"/>
                  <a:pt x="4172925" y="8233"/>
                  <a:pt x="4314326" y="0"/>
                </a:cubicBezTo>
                <a:cubicBezTo>
                  <a:pt x="4455727" y="-8233"/>
                  <a:pt x="4576955" y="5951"/>
                  <a:pt x="4721791" y="0"/>
                </a:cubicBezTo>
                <a:cubicBezTo>
                  <a:pt x="4866628" y="-5951"/>
                  <a:pt x="5116185" y="59524"/>
                  <a:pt x="5321003" y="0"/>
                </a:cubicBezTo>
                <a:cubicBezTo>
                  <a:pt x="5525821" y="-59524"/>
                  <a:pt x="5802358" y="6842"/>
                  <a:pt x="6111962" y="0"/>
                </a:cubicBezTo>
                <a:cubicBezTo>
                  <a:pt x="6421566" y="-6842"/>
                  <a:pt x="6327999" y="20759"/>
                  <a:pt x="6519427" y="0"/>
                </a:cubicBezTo>
                <a:cubicBezTo>
                  <a:pt x="6710855" y="-20759"/>
                  <a:pt x="6821291" y="39431"/>
                  <a:pt x="7118639" y="0"/>
                </a:cubicBezTo>
                <a:cubicBezTo>
                  <a:pt x="7415987" y="-39431"/>
                  <a:pt x="7630321" y="11641"/>
                  <a:pt x="7813724" y="0"/>
                </a:cubicBezTo>
                <a:cubicBezTo>
                  <a:pt x="7997128" y="-11641"/>
                  <a:pt x="8201128" y="7181"/>
                  <a:pt x="8317063" y="0"/>
                </a:cubicBezTo>
                <a:cubicBezTo>
                  <a:pt x="8432998" y="-7181"/>
                  <a:pt x="8782154" y="47347"/>
                  <a:pt x="8916275" y="0"/>
                </a:cubicBezTo>
                <a:cubicBezTo>
                  <a:pt x="9050396" y="-47347"/>
                  <a:pt x="9439715" y="62965"/>
                  <a:pt x="9587392" y="0"/>
                </a:cubicBezTo>
                <a:cubicBezTo>
                  <a:pt x="9640170" y="249714"/>
                  <a:pt x="9553962" y="401797"/>
                  <a:pt x="9587392" y="544467"/>
                </a:cubicBezTo>
                <a:cubicBezTo>
                  <a:pt x="9620822" y="687137"/>
                  <a:pt x="9521151" y="881988"/>
                  <a:pt x="9587392" y="1156993"/>
                </a:cubicBezTo>
                <a:cubicBezTo>
                  <a:pt x="9653633" y="1431998"/>
                  <a:pt x="9519256" y="1595531"/>
                  <a:pt x="9587392" y="1769518"/>
                </a:cubicBezTo>
                <a:cubicBezTo>
                  <a:pt x="9655528" y="1943505"/>
                  <a:pt x="9559031" y="2059578"/>
                  <a:pt x="9587392" y="2268613"/>
                </a:cubicBezTo>
                <a:cubicBezTo>
                  <a:pt x="9432017" y="2269272"/>
                  <a:pt x="9360184" y="2259706"/>
                  <a:pt x="9275802" y="2268613"/>
                </a:cubicBezTo>
                <a:cubicBezTo>
                  <a:pt x="9191420" y="2277520"/>
                  <a:pt x="8827427" y="2257919"/>
                  <a:pt x="8484842" y="2268613"/>
                </a:cubicBezTo>
                <a:cubicBezTo>
                  <a:pt x="8142257" y="2279307"/>
                  <a:pt x="8167628" y="2252834"/>
                  <a:pt x="8077378" y="2268613"/>
                </a:cubicBezTo>
                <a:cubicBezTo>
                  <a:pt x="7987128" y="2284392"/>
                  <a:pt x="7582148" y="2254374"/>
                  <a:pt x="7382292" y="2268613"/>
                </a:cubicBezTo>
                <a:cubicBezTo>
                  <a:pt x="7182436" y="2282852"/>
                  <a:pt x="6913280" y="2261721"/>
                  <a:pt x="6783080" y="2268613"/>
                </a:cubicBezTo>
                <a:cubicBezTo>
                  <a:pt x="6652880" y="2275505"/>
                  <a:pt x="6495268" y="2227345"/>
                  <a:pt x="6279742" y="2268613"/>
                </a:cubicBezTo>
                <a:cubicBezTo>
                  <a:pt x="6064216" y="2309881"/>
                  <a:pt x="6087628" y="2232849"/>
                  <a:pt x="5968152" y="2268613"/>
                </a:cubicBezTo>
                <a:cubicBezTo>
                  <a:pt x="5848676" y="2304377"/>
                  <a:pt x="5748724" y="2263986"/>
                  <a:pt x="5560687" y="2268613"/>
                </a:cubicBezTo>
                <a:cubicBezTo>
                  <a:pt x="5372651" y="2273240"/>
                  <a:pt x="5078164" y="2209489"/>
                  <a:pt x="4865601" y="2268613"/>
                </a:cubicBezTo>
                <a:cubicBezTo>
                  <a:pt x="4653038" y="2327737"/>
                  <a:pt x="4355683" y="2213318"/>
                  <a:pt x="4170516" y="2268613"/>
                </a:cubicBezTo>
                <a:cubicBezTo>
                  <a:pt x="3985350" y="2323908"/>
                  <a:pt x="3755005" y="2224120"/>
                  <a:pt x="3571304" y="2268613"/>
                </a:cubicBezTo>
                <a:cubicBezTo>
                  <a:pt x="3387603" y="2313106"/>
                  <a:pt x="3107359" y="2262315"/>
                  <a:pt x="2972092" y="2268613"/>
                </a:cubicBezTo>
                <a:cubicBezTo>
                  <a:pt x="2836825" y="2274911"/>
                  <a:pt x="2597220" y="2239816"/>
                  <a:pt x="2372880" y="2268613"/>
                </a:cubicBezTo>
                <a:cubicBezTo>
                  <a:pt x="2148540" y="2297410"/>
                  <a:pt x="1952231" y="2268251"/>
                  <a:pt x="1773668" y="2268613"/>
                </a:cubicBezTo>
                <a:cubicBezTo>
                  <a:pt x="1595105" y="2268975"/>
                  <a:pt x="1545031" y="2264330"/>
                  <a:pt x="1366203" y="2268613"/>
                </a:cubicBezTo>
                <a:cubicBezTo>
                  <a:pt x="1187375" y="2272896"/>
                  <a:pt x="1037510" y="2267045"/>
                  <a:pt x="862865" y="2268613"/>
                </a:cubicBezTo>
                <a:cubicBezTo>
                  <a:pt x="688220" y="2270181"/>
                  <a:pt x="279137" y="2200531"/>
                  <a:pt x="0" y="2268613"/>
                </a:cubicBezTo>
                <a:cubicBezTo>
                  <a:pt x="-52142" y="2128623"/>
                  <a:pt x="1036" y="1953924"/>
                  <a:pt x="0" y="1678774"/>
                </a:cubicBezTo>
                <a:cubicBezTo>
                  <a:pt x="-1036" y="1403624"/>
                  <a:pt x="15363" y="1352776"/>
                  <a:pt x="0" y="1156993"/>
                </a:cubicBezTo>
                <a:cubicBezTo>
                  <a:pt x="-15363" y="961210"/>
                  <a:pt x="1638" y="884599"/>
                  <a:pt x="0" y="657898"/>
                </a:cubicBezTo>
                <a:cubicBezTo>
                  <a:pt x="-1638" y="431197"/>
                  <a:pt x="48151" y="328754"/>
                  <a:pt x="0" y="0"/>
                </a:cubicBezTo>
                <a:close/>
              </a:path>
              <a:path w="9587392" h="2268613" stroke="0" extrusionOk="0">
                <a:moveTo>
                  <a:pt x="0" y="0"/>
                </a:moveTo>
                <a:cubicBezTo>
                  <a:pt x="152666" y="-20013"/>
                  <a:pt x="187810" y="15115"/>
                  <a:pt x="311590" y="0"/>
                </a:cubicBezTo>
                <a:cubicBezTo>
                  <a:pt x="435370" y="-15115"/>
                  <a:pt x="793595" y="51295"/>
                  <a:pt x="1006676" y="0"/>
                </a:cubicBezTo>
                <a:cubicBezTo>
                  <a:pt x="1219757" y="-51295"/>
                  <a:pt x="1228354" y="26859"/>
                  <a:pt x="1318266" y="0"/>
                </a:cubicBezTo>
                <a:cubicBezTo>
                  <a:pt x="1408178" y="-26859"/>
                  <a:pt x="1608826" y="38202"/>
                  <a:pt x="1725731" y="0"/>
                </a:cubicBezTo>
                <a:cubicBezTo>
                  <a:pt x="1842636" y="-38202"/>
                  <a:pt x="2015484" y="5241"/>
                  <a:pt x="2133195" y="0"/>
                </a:cubicBezTo>
                <a:cubicBezTo>
                  <a:pt x="2250906" y="-5241"/>
                  <a:pt x="2535478" y="33448"/>
                  <a:pt x="2732407" y="0"/>
                </a:cubicBezTo>
                <a:cubicBezTo>
                  <a:pt x="2929336" y="-33448"/>
                  <a:pt x="3251448" y="9618"/>
                  <a:pt x="3523367" y="0"/>
                </a:cubicBezTo>
                <a:cubicBezTo>
                  <a:pt x="3795286" y="-9618"/>
                  <a:pt x="3715041" y="29920"/>
                  <a:pt x="3834957" y="0"/>
                </a:cubicBezTo>
                <a:cubicBezTo>
                  <a:pt x="3954873" y="-29920"/>
                  <a:pt x="4383973" y="52952"/>
                  <a:pt x="4530043" y="0"/>
                </a:cubicBezTo>
                <a:cubicBezTo>
                  <a:pt x="4676113" y="-52952"/>
                  <a:pt x="4871305" y="46471"/>
                  <a:pt x="5033381" y="0"/>
                </a:cubicBezTo>
                <a:cubicBezTo>
                  <a:pt x="5195457" y="-46471"/>
                  <a:pt x="5371619" y="42778"/>
                  <a:pt x="5536719" y="0"/>
                </a:cubicBezTo>
                <a:cubicBezTo>
                  <a:pt x="5701819" y="-42778"/>
                  <a:pt x="5775298" y="4100"/>
                  <a:pt x="5944183" y="0"/>
                </a:cubicBezTo>
                <a:cubicBezTo>
                  <a:pt x="6113068" y="-4100"/>
                  <a:pt x="6385926" y="34150"/>
                  <a:pt x="6543395" y="0"/>
                </a:cubicBezTo>
                <a:cubicBezTo>
                  <a:pt x="6700864" y="-34150"/>
                  <a:pt x="6744425" y="18987"/>
                  <a:pt x="6854985" y="0"/>
                </a:cubicBezTo>
                <a:cubicBezTo>
                  <a:pt x="6965545" y="-18987"/>
                  <a:pt x="7207763" y="21080"/>
                  <a:pt x="7358323" y="0"/>
                </a:cubicBezTo>
                <a:cubicBezTo>
                  <a:pt x="7508883" y="-21080"/>
                  <a:pt x="7668723" y="29060"/>
                  <a:pt x="7765788" y="0"/>
                </a:cubicBezTo>
                <a:cubicBezTo>
                  <a:pt x="7862854" y="-29060"/>
                  <a:pt x="7940264" y="727"/>
                  <a:pt x="8077378" y="0"/>
                </a:cubicBezTo>
                <a:cubicBezTo>
                  <a:pt x="8214492" y="-727"/>
                  <a:pt x="8458075" y="27151"/>
                  <a:pt x="8772464" y="0"/>
                </a:cubicBezTo>
                <a:cubicBezTo>
                  <a:pt x="9086853" y="-27151"/>
                  <a:pt x="9373468" y="35909"/>
                  <a:pt x="9587392" y="0"/>
                </a:cubicBezTo>
                <a:cubicBezTo>
                  <a:pt x="9628022" y="148963"/>
                  <a:pt x="9581937" y="292232"/>
                  <a:pt x="9587392" y="499095"/>
                </a:cubicBezTo>
                <a:cubicBezTo>
                  <a:pt x="9592847" y="705958"/>
                  <a:pt x="9548402" y="930327"/>
                  <a:pt x="9587392" y="1043562"/>
                </a:cubicBezTo>
                <a:cubicBezTo>
                  <a:pt x="9626382" y="1156797"/>
                  <a:pt x="9569200" y="1452766"/>
                  <a:pt x="9587392" y="1633401"/>
                </a:cubicBezTo>
                <a:cubicBezTo>
                  <a:pt x="9605584" y="1814036"/>
                  <a:pt x="9557460" y="1970906"/>
                  <a:pt x="9587392" y="2268613"/>
                </a:cubicBezTo>
                <a:cubicBezTo>
                  <a:pt x="9442473" y="2281463"/>
                  <a:pt x="9366304" y="2246593"/>
                  <a:pt x="9179928" y="2268613"/>
                </a:cubicBezTo>
                <a:cubicBezTo>
                  <a:pt x="8993552" y="2290633"/>
                  <a:pt x="8767577" y="2200706"/>
                  <a:pt x="8388968" y="2268613"/>
                </a:cubicBezTo>
                <a:cubicBezTo>
                  <a:pt x="8010359" y="2336520"/>
                  <a:pt x="7910519" y="2223512"/>
                  <a:pt x="7693882" y="2268613"/>
                </a:cubicBezTo>
                <a:cubicBezTo>
                  <a:pt x="7477245" y="2313714"/>
                  <a:pt x="7458578" y="2235997"/>
                  <a:pt x="7286418" y="2268613"/>
                </a:cubicBezTo>
                <a:cubicBezTo>
                  <a:pt x="7114258" y="2301229"/>
                  <a:pt x="6730154" y="2188654"/>
                  <a:pt x="6495458" y="2268613"/>
                </a:cubicBezTo>
                <a:cubicBezTo>
                  <a:pt x="6260762" y="2348572"/>
                  <a:pt x="6209183" y="2257573"/>
                  <a:pt x="6087994" y="2268613"/>
                </a:cubicBezTo>
                <a:cubicBezTo>
                  <a:pt x="5966805" y="2279653"/>
                  <a:pt x="5719047" y="2230879"/>
                  <a:pt x="5392908" y="2268613"/>
                </a:cubicBezTo>
                <a:cubicBezTo>
                  <a:pt x="5066769" y="2306347"/>
                  <a:pt x="5152169" y="2260077"/>
                  <a:pt x="5081318" y="2268613"/>
                </a:cubicBezTo>
                <a:cubicBezTo>
                  <a:pt x="5010467" y="2277149"/>
                  <a:pt x="4714680" y="2260521"/>
                  <a:pt x="4577980" y="2268613"/>
                </a:cubicBezTo>
                <a:cubicBezTo>
                  <a:pt x="4441280" y="2276705"/>
                  <a:pt x="4074168" y="2221032"/>
                  <a:pt x="3882894" y="2268613"/>
                </a:cubicBezTo>
                <a:cubicBezTo>
                  <a:pt x="3691620" y="2316194"/>
                  <a:pt x="3293634" y="2242733"/>
                  <a:pt x="3091934" y="2268613"/>
                </a:cubicBezTo>
                <a:cubicBezTo>
                  <a:pt x="2890234" y="2294493"/>
                  <a:pt x="2723709" y="2243794"/>
                  <a:pt x="2492722" y="2268613"/>
                </a:cubicBezTo>
                <a:cubicBezTo>
                  <a:pt x="2261735" y="2293432"/>
                  <a:pt x="2191771" y="2247289"/>
                  <a:pt x="2085258" y="2268613"/>
                </a:cubicBezTo>
                <a:cubicBezTo>
                  <a:pt x="1978745" y="2289937"/>
                  <a:pt x="1671082" y="2199791"/>
                  <a:pt x="1486046" y="2268613"/>
                </a:cubicBezTo>
                <a:cubicBezTo>
                  <a:pt x="1301010" y="2337435"/>
                  <a:pt x="1157536" y="2251003"/>
                  <a:pt x="982708" y="2268613"/>
                </a:cubicBezTo>
                <a:cubicBezTo>
                  <a:pt x="807880" y="2286223"/>
                  <a:pt x="332911" y="2248189"/>
                  <a:pt x="0" y="2268613"/>
                </a:cubicBezTo>
                <a:cubicBezTo>
                  <a:pt x="-47342" y="1985585"/>
                  <a:pt x="46014" y="1822534"/>
                  <a:pt x="0" y="1701460"/>
                </a:cubicBezTo>
                <a:cubicBezTo>
                  <a:pt x="-46014" y="1580386"/>
                  <a:pt x="46784" y="1427683"/>
                  <a:pt x="0" y="1179679"/>
                </a:cubicBezTo>
                <a:cubicBezTo>
                  <a:pt x="-46784" y="931675"/>
                  <a:pt x="59196" y="744109"/>
                  <a:pt x="0" y="612526"/>
                </a:cubicBezTo>
                <a:cubicBezTo>
                  <a:pt x="-59196" y="480943"/>
                  <a:pt x="56458" y="185153"/>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8800" b="1">
                <a:solidFill>
                  <a:srgbClr val="FFC000"/>
                </a:solidFill>
                <a:latin typeface="Calibri" panose="020F0502020204030204" pitchFamily="34" charset="0"/>
                <a:ea typeface="Calibri" panose="020F0502020204030204" pitchFamily="34" charset="0"/>
                <a:cs typeface="Calibri" panose="020F0502020204030204" pitchFamily="34" charset="0"/>
              </a:rPr>
              <a:t>Passenger Power!</a:t>
            </a:r>
            <a:endParaRPr kumimoji="0" lang="en-US" sz="8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0C19B87E-B999-C2A3-677A-11AFB28DCF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9351" y="1825290"/>
            <a:ext cx="3883294" cy="2740081"/>
          </a:xfrm>
          <a:custGeom>
            <a:avLst/>
            <a:gdLst>
              <a:gd name="connsiteX0" fmla="*/ 0 w 3883294"/>
              <a:gd name="connsiteY0" fmla="*/ 0 h 2740081"/>
              <a:gd name="connsiteX1" fmla="*/ 515923 w 3883294"/>
              <a:gd name="connsiteY1" fmla="*/ 0 h 2740081"/>
              <a:gd name="connsiteX2" fmla="*/ 1109513 w 3883294"/>
              <a:gd name="connsiteY2" fmla="*/ 0 h 2740081"/>
              <a:gd name="connsiteX3" fmla="*/ 1586603 w 3883294"/>
              <a:gd name="connsiteY3" fmla="*/ 0 h 2740081"/>
              <a:gd name="connsiteX4" fmla="*/ 2024860 w 3883294"/>
              <a:gd name="connsiteY4" fmla="*/ 0 h 2740081"/>
              <a:gd name="connsiteX5" fmla="*/ 2657283 w 3883294"/>
              <a:gd name="connsiteY5" fmla="*/ 0 h 2740081"/>
              <a:gd name="connsiteX6" fmla="*/ 3212039 w 3883294"/>
              <a:gd name="connsiteY6" fmla="*/ 0 h 2740081"/>
              <a:gd name="connsiteX7" fmla="*/ 3883294 w 3883294"/>
              <a:gd name="connsiteY7" fmla="*/ 0 h 2740081"/>
              <a:gd name="connsiteX8" fmla="*/ 3883294 w 3883294"/>
              <a:gd name="connsiteY8" fmla="*/ 548016 h 2740081"/>
              <a:gd name="connsiteX9" fmla="*/ 3883294 w 3883294"/>
              <a:gd name="connsiteY9" fmla="*/ 1013830 h 2740081"/>
              <a:gd name="connsiteX10" fmla="*/ 3883294 w 3883294"/>
              <a:gd name="connsiteY10" fmla="*/ 1534445 h 2740081"/>
              <a:gd name="connsiteX11" fmla="*/ 3883294 w 3883294"/>
              <a:gd name="connsiteY11" fmla="*/ 2109862 h 2740081"/>
              <a:gd name="connsiteX12" fmla="*/ 3883294 w 3883294"/>
              <a:gd name="connsiteY12" fmla="*/ 2740081 h 2740081"/>
              <a:gd name="connsiteX13" fmla="*/ 3445037 w 3883294"/>
              <a:gd name="connsiteY13" fmla="*/ 2740081 h 2740081"/>
              <a:gd name="connsiteX14" fmla="*/ 2967946 w 3883294"/>
              <a:gd name="connsiteY14" fmla="*/ 2740081 h 2740081"/>
              <a:gd name="connsiteX15" fmla="*/ 2335524 w 3883294"/>
              <a:gd name="connsiteY15" fmla="*/ 2740081 h 2740081"/>
              <a:gd name="connsiteX16" fmla="*/ 1858434 w 3883294"/>
              <a:gd name="connsiteY16" fmla="*/ 2740081 h 2740081"/>
              <a:gd name="connsiteX17" fmla="*/ 1420176 w 3883294"/>
              <a:gd name="connsiteY17" fmla="*/ 2740081 h 2740081"/>
              <a:gd name="connsiteX18" fmla="*/ 826587 w 3883294"/>
              <a:gd name="connsiteY18" fmla="*/ 2740081 h 2740081"/>
              <a:gd name="connsiteX19" fmla="*/ 0 w 3883294"/>
              <a:gd name="connsiteY19" fmla="*/ 2740081 h 2740081"/>
              <a:gd name="connsiteX20" fmla="*/ 0 w 3883294"/>
              <a:gd name="connsiteY20" fmla="*/ 2219466 h 2740081"/>
              <a:gd name="connsiteX21" fmla="*/ 0 w 3883294"/>
              <a:gd name="connsiteY21" fmla="*/ 1726251 h 2740081"/>
              <a:gd name="connsiteX22" fmla="*/ 0 w 3883294"/>
              <a:gd name="connsiteY22" fmla="*/ 1150834 h 2740081"/>
              <a:gd name="connsiteX23" fmla="*/ 0 w 3883294"/>
              <a:gd name="connsiteY23" fmla="*/ 575417 h 2740081"/>
              <a:gd name="connsiteX24" fmla="*/ 0 w 3883294"/>
              <a:gd name="connsiteY24" fmla="*/ 0 h 2740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83294" h="2740081" extrusionOk="0">
                <a:moveTo>
                  <a:pt x="0" y="0"/>
                </a:moveTo>
                <a:cubicBezTo>
                  <a:pt x="140528" y="-48626"/>
                  <a:pt x="339542" y="43678"/>
                  <a:pt x="515923" y="0"/>
                </a:cubicBezTo>
                <a:cubicBezTo>
                  <a:pt x="692304" y="-43678"/>
                  <a:pt x="876552" y="40214"/>
                  <a:pt x="1109513" y="0"/>
                </a:cubicBezTo>
                <a:cubicBezTo>
                  <a:pt x="1342474" y="-40214"/>
                  <a:pt x="1474724" y="30388"/>
                  <a:pt x="1586603" y="0"/>
                </a:cubicBezTo>
                <a:cubicBezTo>
                  <a:pt x="1698482" y="-30388"/>
                  <a:pt x="1857768" y="12401"/>
                  <a:pt x="2024860" y="0"/>
                </a:cubicBezTo>
                <a:cubicBezTo>
                  <a:pt x="2191952" y="-12401"/>
                  <a:pt x="2362142" y="45913"/>
                  <a:pt x="2657283" y="0"/>
                </a:cubicBezTo>
                <a:cubicBezTo>
                  <a:pt x="2952424" y="-45913"/>
                  <a:pt x="2955655" y="43497"/>
                  <a:pt x="3212039" y="0"/>
                </a:cubicBezTo>
                <a:cubicBezTo>
                  <a:pt x="3468423" y="-43497"/>
                  <a:pt x="3591035" y="6628"/>
                  <a:pt x="3883294" y="0"/>
                </a:cubicBezTo>
                <a:cubicBezTo>
                  <a:pt x="3886791" y="157591"/>
                  <a:pt x="3848518" y="374566"/>
                  <a:pt x="3883294" y="548016"/>
                </a:cubicBezTo>
                <a:cubicBezTo>
                  <a:pt x="3918070" y="721466"/>
                  <a:pt x="3881454" y="830884"/>
                  <a:pt x="3883294" y="1013830"/>
                </a:cubicBezTo>
                <a:cubicBezTo>
                  <a:pt x="3885134" y="1196776"/>
                  <a:pt x="3821000" y="1357133"/>
                  <a:pt x="3883294" y="1534445"/>
                </a:cubicBezTo>
                <a:cubicBezTo>
                  <a:pt x="3945588" y="1711758"/>
                  <a:pt x="3827468" y="1903797"/>
                  <a:pt x="3883294" y="2109862"/>
                </a:cubicBezTo>
                <a:cubicBezTo>
                  <a:pt x="3939120" y="2315927"/>
                  <a:pt x="3859517" y="2478737"/>
                  <a:pt x="3883294" y="2740081"/>
                </a:cubicBezTo>
                <a:cubicBezTo>
                  <a:pt x="3699795" y="2744786"/>
                  <a:pt x="3560549" y="2693499"/>
                  <a:pt x="3445037" y="2740081"/>
                </a:cubicBezTo>
                <a:cubicBezTo>
                  <a:pt x="3329525" y="2786663"/>
                  <a:pt x="3063676" y="2697826"/>
                  <a:pt x="2967946" y="2740081"/>
                </a:cubicBezTo>
                <a:cubicBezTo>
                  <a:pt x="2872216" y="2782336"/>
                  <a:pt x="2611522" y="2738088"/>
                  <a:pt x="2335524" y="2740081"/>
                </a:cubicBezTo>
                <a:cubicBezTo>
                  <a:pt x="2059526" y="2742074"/>
                  <a:pt x="2040021" y="2704766"/>
                  <a:pt x="1858434" y="2740081"/>
                </a:cubicBezTo>
                <a:cubicBezTo>
                  <a:pt x="1676847" y="2775396"/>
                  <a:pt x="1509847" y="2694796"/>
                  <a:pt x="1420176" y="2740081"/>
                </a:cubicBezTo>
                <a:cubicBezTo>
                  <a:pt x="1330505" y="2785366"/>
                  <a:pt x="1106298" y="2681697"/>
                  <a:pt x="826587" y="2740081"/>
                </a:cubicBezTo>
                <a:cubicBezTo>
                  <a:pt x="546876" y="2798465"/>
                  <a:pt x="197630" y="2642747"/>
                  <a:pt x="0" y="2740081"/>
                </a:cubicBezTo>
                <a:cubicBezTo>
                  <a:pt x="-62281" y="2525730"/>
                  <a:pt x="25438" y="2381335"/>
                  <a:pt x="0" y="2219466"/>
                </a:cubicBezTo>
                <a:cubicBezTo>
                  <a:pt x="-25438" y="2057598"/>
                  <a:pt x="35741" y="1922675"/>
                  <a:pt x="0" y="1726251"/>
                </a:cubicBezTo>
                <a:cubicBezTo>
                  <a:pt x="-35741" y="1529827"/>
                  <a:pt x="39315" y="1341089"/>
                  <a:pt x="0" y="1150834"/>
                </a:cubicBezTo>
                <a:cubicBezTo>
                  <a:pt x="-39315" y="960579"/>
                  <a:pt x="18925" y="756813"/>
                  <a:pt x="0" y="575417"/>
                </a:cubicBezTo>
                <a:cubicBezTo>
                  <a:pt x="-18925" y="394021"/>
                  <a:pt x="40058" y="146999"/>
                  <a:pt x="0" y="0"/>
                </a:cubicBezTo>
                <a:close/>
              </a:path>
            </a:pathLst>
          </a:custGeom>
          <a:noFill/>
          <a:ln w="28575">
            <a:solidFill>
              <a:schemeClr val="tx1"/>
            </a:solidFill>
            <a:extLst>
              <a:ext uri="{C807C97D-BFC1-408E-A445-0C87EB9F89A2}">
                <ask:lineSketchStyleProps xmlns:ask="http://schemas.microsoft.com/office/drawing/2018/sketchyshapes" sd="111554418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E1345EC-26FD-2EAC-03E5-4D1340254AB9}"/>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6</a:t>
            </a:r>
            <a:endParaRPr lang="en-US" dirty="0">
              <a:solidFill>
                <a:schemeClr val="bg1"/>
              </a:solidFill>
            </a:endParaRPr>
          </a:p>
        </p:txBody>
      </p:sp>
    </p:spTree>
    <p:extLst>
      <p:ext uri="{BB962C8B-B14F-4D97-AF65-F5344CB8AC3E}">
        <p14:creationId xmlns:p14="http://schemas.microsoft.com/office/powerpoint/2010/main" val="426946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2" name="Media1">
            <a:hlinkClick r:id="" action="ppaction://media"/>
            <a:extLst>
              <a:ext uri="{FF2B5EF4-FFF2-40B4-BE49-F238E27FC236}">
                <a16:creationId xmlns:a16="http://schemas.microsoft.com/office/drawing/2014/main" id="{A9DE3F33-B9DC-D794-278C-B8D0C5BDA3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54427" y="1648855"/>
            <a:ext cx="8283146" cy="4659270"/>
          </a:xfrm>
          <a:prstGeom prst="rect">
            <a:avLst/>
          </a:prstGeom>
          <a:ln w="28575">
            <a:solidFill>
              <a:srgbClr val="FFC000"/>
            </a:solidFill>
          </a:ln>
        </p:spPr>
      </p:pic>
      <p:sp>
        <p:nvSpPr>
          <p:cNvPr id="3" name="Content Placeholder 11">
            <a:extLst>
              <a:ext uri="{FF2B5EF4-FFF2-40B4-BE49-F238E27FC236}">
                <a16:creationId xmlns:a16="http://schemas.microsoft.com/office/drawing/2014/main" id="{D7097BC9-DB98-84DE-C61B-527092D06D5B}"/>
              </a:ext>
            </a:extLst>
          </p:cNvPr>
          <p:cNvSpPr txBox="1">
            <a:spLocks/>
          </p:cNvSpPr>
          <p:nvPr/>
        </p:nvSpPr>
        <p:spPr>
          <a:xfrm>
            <a:off x="2476500" y="292558"/>
            <a:ext cx="7239000" cy="971466"/>
          </a:xfrm>
          <a:custGeom>
            <a:avLst/>
            <a:gdLst>
              <a:gd name="connsiteX0" fmla="*/ 0 w 7239000"/>
              <a:gd name="connsiteY0" fmla="*/ 0 h 971466"/>
              <a:gd name="connsiteX1" fmla="*/ 484456 w 7239000"/>
              <a:gd name="connsiteY1" fmla="*/ 0 h 971466"/>
              <a:gd name="connsiteX2" fmla="*/ 968912 w 7239000"/>
              <a:gd name="connsiteY2" fmla="*/ 0 h 971466"/>
              <a:gd name="connsiteX3" fmla="*/ 1453368 w 7239000"/>
              <a:gd name="connsiteY3" fmla="*/ 0 h 971466"/>
              <a:gd name="connsiteX4" fmla="*/ 2154995 w 7239000"/>
              <a:gd name="connsiteY4" fmla="*/ 0 h 971466"/>
              <a:gd name="connsiteX5" fmla="*/ 2494671 w 7239000"/>
              <a:gd name="connsiteY5" fmla="*/ 0 h 971466"/>
              <a:gd name="connsiteX6" fmla="*/ 3123907 w 7239000"/>
              <a:gd name="connsiteY6" fmla="*/ 0 h 971466"/>
              <a:gd name="connsiteX7" fmla="*/ 3535973 w 7239000"/>
              <a:gd name="connsiteY7" fmla="*/ 0 h 971466"/>
              <a:gd name="connsiteX8" fmla="*/ 4165209 w 7239000"/>
              <a:gd name="connsiteY8" fmla="*/ 0 h 971466"/>
              <a:gd name="connsiteX9" fmla="*/ 4866835 w 7239000"/>
              <a:gd name="connsiteY9" fmla="*/ 0 h 971466"/>
              <a:gd name="connsiteX10" fmla="*/ 5568462 w 7239000"/>
              <a:gd name="connsiteY10" fmla="*/ 0 h 971466"/>
              <a:gd name="connsiteX11" fmla="*/ 5980528 w 7239000"/>
              <a:gd name="connsiteY11" fmla="*/ 0 h 971466"/>
              <a:gd name="connsiteX12" fmla="*/ 6682154 w 7239000"/>
              <a:gd name="connsiteY12" fmla="*/ 0 h 971466"/>
              <a:gd name="connsiteX13" fmla="*/ 7239000 w 7239000"/>
              <a:gd name="connsiteY13" fmla="*/ 0 h 971466"/>
              <a:gd name="connsiteX14" fmla="*/ 7239000 w 7239000"/>
              <a:gd name="connsiteY14" fmla="*/ 505162 h 971466"/>
              <a:gd name="connsiteX15" fmla="*/ 7239000 w 7239000"/>
              <a:gd name="connsiteY15" fmla="*/ 971466 h 971466"/>
              <a:gd name="connsiteX16" fmla="*/ 6754544 w 7239000"/>
              <a:gd name="connsiteY16" fmla="*/ 971466 h 971466"/>
              <a:gd name="connsiteX17" fmla="*/ 6197698 w 7239000"/>
              <a:gd name="connsiteY17" fmla="*/ 971466 h 971466"/>
              <a:gd name="connsiteX18" fmla="*/ 5858022 w 7239000"/>
              <a:gd name="connsiteY18" fmla="*/ 971466 h 971466"/>
              <a:gd name="connsiteX19" fmla="*/ 5156395 w 7239000"/>
              <a:gd name="connsiteY19" fmla="*/ 971466 h 971466"/>
              <a:gd name="connsiteX20" fmla="*/ 4599549 w 7239000"/>
              <a:gd name="connsiteY20" fmla="*/ 971466 h 971466"/>
              <a:gd name="connsiteX21" fmla="*/ 4187483 w 7239000"/>
              <a:gd name="connsiteY21" fmla="*/ 971466 h 971466"/>
              <a:gd name="connsiteX22" fmla="*/ 3558247 w 7239000"/>
              <a:gd name="connsiteY22" fmla="*/ 971466 h 971466"/>
              <a:gd name="connsiteX23" fmla="*/ 2856621 w 7239000"/>
              <a:gd name="connsiteY23" fmla="*/ 971466 h 971466"/>
              <a:gd name="connsiteX24" fmla="*/ 2444555 w 7239000"/>
              <a:gd name="connsiteY24" fmla="*/ 971466 h 971466"/>
              <a:gd name="connsiteX25" fmla="*/ 1887708 w 7239000"/>
              <a:gd name="connsiteY25" fmla="*/ 971466 h 971466"/>
              <a:gd name="connsiteX26" fmla="*/ 1475642 w 7239000"/>
              <a:gd name="connsiteY26" fmla="*/ 971466 h 971466"/>
              <a:gd name="connsiteX27" fmla="*/ 991186 w 7239000"/>
              <a:gd name="connsiteY27" fmla="*/ 971466 h 971466"/>
              <a:gd name="connsiteX28" fmla="*/ 651510 w 7239000"/>
              <a:gd name="connsiteY28" fmla="*/ 971466 h 971466"/>
              <a:gd name="connsiteX29" fmla="*/ 0 w 7239000"/>
              <a:gd name="connsiteY29" fmla="*/ 971466 h 971466"/>
              <a:gd name="connsiteX30" fmla="*/ 0 w 7239000"/>
              <a:gd name="connsiteY30" fmla="*/ 495448 h 971466"/>
              <a:gd name="connsiteX31" fmla="*/ 0 w 7239000"/>
              <a:gd name="connsiteY31" fmla="*/ 0 h 97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239000" h="971466" fill="none" extrusionOk="0">
                <a:moveTo>
                  <a:pt x="0" y="0"/>
                </a:moveTo>
                <a:cubicBezTo>
                  <a:pt x="231403" y="-3049"/>
                  <a:pt x="324043" y="11064"/>
                  <a:pt x="484456" y="0"/>
                </a:cubicBezTo>
                <a:cubicBezTo>
                  <a:pt x="644869" y="-11064"/>
                  <a:pt x="831359" y="54861"/>
                  <a:pt x="968912" y="0"/>
                </a:cubicBezTo>
                <a:cubicBezTo>
                  <a:pt x="1106465" y="-54861"/>
                  <a:pt x="1298361" y="54747"/>
                  <a:pt x="1453368" y="0"/>
                </a:cubicBezTo>
                <a:cubicBezTo>
                  <a:pt x="1608375" y="-54747"/>
                  <a:pt x="1934716" y="53178"/>
                  <a:pt x="2154995" y="0"/>
                </a:cubicBezTo>
                <a:cubicBezTo>
                  <a:pt x="2375274" y="-53178"/>
                  <a:pt x="2393836" y="36330"/>
                  <a:pt x="2494671" y="0"/>
                </a:cubicBezTo>
                <a:cubicBezTo>
                  <a:pt x="2595506" y="-36330"/>
                  <a:pt x="2894094" y="60561"/>
                  <a:pt x="3123907" y="0"/>
                </a:cubicBezTo>
                <a:cubicBezTo>
                  <a:pt x="3353720" y="-60561"/>
                  <a:pt x="3350517" y="5033"/>
                  <a:pt x="3535973" y="0"/>
                </a:cubicBezTo>
                <a:cubicBezTo>
                  <a:pt x="3721429" y="-5033"/>
                  <a:pt x="3926553" y="570"/>
                  <a:pt x="4165209" y="0"/>
                </a:cubicBezTo>
                <a:cubicBezTo>
                  <a:pt x="4403865" y="-570"/>
                  <a:pt x="4705542" y="20735"/>
                  <a:pt x="4866835" y="0"/>
                </a:cubicBezTo>
                <a:cubicBezTo>
                  <a:pt x="5028128" y="-20735"/>
                  <a:pt x="5239927" y="4987"/>
                  <a:pt x="5568462" y="0"/>
                </a:cubicBezTo>
                <a:cubicBezTo>
                  <a:pt x="5896997" y="-4987"/>
                  <a:pt x="5860860" y="4632"/>
                  <a:pt x="5980528" y="0"/>
                </a:cubicBezTo>
                <a:cubicBezTo>
                  <a:pt x="6100196" y="-4632"/>
                  <a:pt x="6410734" y="50938"/>
                  <a:pt x="6682154" y="0"/>
                </a:cubicBezTo>
                <a:cubicBezTo>
                  <a:pt x="6953574" y="-50938"/>
                  <a:pt x="7117027" y="10984"/>
                  <a:pt x="7239000" y="0"/>
                </a:cubicBezTo>
                <a:cubicBezTo>
                  <a:pt x="7254031" y="233471"/>
                  <a:pt x="7219091" y="275375"/>
                  <a:pt x="7239000" y="505162"/>
                </a:cubicBezTo>
                <a:cubicBezTo>
                  <a:pt x="7258909" y="734949"/>
                  <a:pt x="7193561" y="751417"/>
                  <a:pt x="7239000" y="971466"/>
                </a:cubicBezTo>
                <a:cubicBezTo>
                  <a:pt x="7076136" y="1005368"/>
                  <a:pt x="6932834" y="952007"/>
                  <a:pt x="6754544" y="971466"/>
                </a:cubicBezTo>
                <a:cubicBezTo>
                  <a:pt x="6576254" y="990925"/>
                  <a:pt x="6439335" y="952793"/>
                  <a:pt x="6197698" y="971466"/>
                </a:cubicBezTo>
                <a:cubicBezTo>
                  <a:pt x="5956061" y="990139"/>
                  <a:pt x="5942930" y="959954"/>
                  <a:pt x="5858022" y="971466"/>
                </a:cubicBezTo>
                <a:cubicBezTo>
                  <a:pt x="5773114" y="982978"/>
                  <a:pt x="5315191" y="899802"/>
                  <a:pt x="5156395" y="971466"/>
                </a:cubicBezTo>
                <a:cubicBezTo>
                  <a:pt x="4997599" y="1043130"/>
                  <a:pt x="4845809" y="936177"/>
                  <a:pt x="4599549" y="971466"/>
                </a:cubicBezTo>
                <a:cubicBezTo>
                  <a:pt x="4353289" y="1006755"/>
                  <a:pt x="4355661" y="953549"/>
                  <a:pt x="4187483" y="971466"/>
                </a:cubicBezTo>
                <a:cubicBezTo>
                  <a:pt x="4019305" y="989383"/>
                  <a:pt x="3759309" y="966447"/>
                  <a:pt x="3558247" y="971466"/>
                </a:cubicBezTo>
                <a:cubicBezTo>
                  <a:pt x="3357185" y="976485"/>
                  <a:pt x="3094674" y="901006"/>
                  <a:pt x="2856621" y="971466"/>
                </a:cubicBezTo>
                <a:cubicBezTo>
                  <a:pt x="2618568" y="1041926"/>
                  <a:pt x="2553172" y="929977"/>
                  <a:pt x="2444555" y="971466"/>
                </a:cubicBezTo>
                <a:cubicBezTo>
                  <a:pt x="2335938" y="1012955"/>
                  <a:pt x="2125654" y="959413"/>
                  <a:pt x="1887708" y="971466"/>
                </a:cubicBezTo>
                <a:cubicBezTo>
                  <a:pt x="1649762" y="983519"/>
                  <a:pt x="1623827" y="958782"/>
                  <a:pt x="1475642" y="971466"/>
                </a:cubicBezTo>
                <a:cubicBezTo>
                  <a:pt x="1327457" y="984150"/>
                  <a:pt x="1095303" y="955555"/>
                  <a:pt x="991186" y="971466"/>
                </a:cubicBezTo>
                <a:cubicBezTo>
                  <a:pt x="887069" y="987377"/>
                  <a:pt x="756894" y="949404"/>
                  <a:pt x="651510" y="971466"/>
                </a:cubicBezTo>
                <a:cubicBezTo>
                  <a:pt x="546126" y="993528"/>
                  <a:pt x="171556" y="914681"/>
                  <a:pt x="0" y="971466"/>
                </a:cubicBezTo>
                <a:cubicBezTo>
                  <a:pt x="-40321" y="821157"/>
                  <a:pt x="54968" y="709368"/>
                  <a:pt x="0" y="495448"/>
                </a:cubicBezTo>
                <a:cubicBezTo>
                  <a:pt x="-54968" y="281528"/>
                  <a:pt x="50717" y="191870"/>
                  <a:pt x="0" y="0"/>
                </a:cubicBezTo>
                <a:close/>
              </a:path>
              <a:path w="7239000" h="971466" stroke="0" extrusionOk="0">
                <a:moveTo>
                  <a:pt x="0" y="0"/>
                </a:moveTo>
                <a:cubicBezTo>
                  <a:pt x="90615" y="-16778"/>
                  <a:pt x="247638" y="13463"/>
                  <a:pt x="339676" y="0"/>
                </a:cubicBezTo>
                <a:cubicBezTo>
                  <a:pt x="431714" y="-13463"/>
                  <a:pt x="768661" y="39372"/>
                  <a:pt x="968912" y="0"/>
                </a:cubicBezTo>
                <a:cubicBezTo>
                  <a:pt x="1169163" y="-39372"/>
                  <a:pt x="1228161" y="671"/>
                  <a:pt x="1308588" y="0"/>
                </a:cubicBezTo>
                <a:cubicBezTo>
                  <a:pt x="1389015" y="-671"/>
                  <a:pt x="1622426" y="10078"/>
                  <a:pt x="1720655" y="0"/>
                </a:cubicBezTo>
                <a:cubicBezTo>
                  <a:pt x="1818884" y="-10078"/>
                  <a:pt x="1933447" y="21145"/>
                  <a:pt x="2132721" y="0"/>
                </a:cubicBezTo>
                <a:cubicBezTo>
                  <a:pt x="2331995" y="-21145"/>
                  <a:pt x="2530361" y="38416"/>
                  <a:pt x="2689567" y="0"/>
                </a:cubicBezTo>
                <a:cubicBezTo>
                  <a:pt x="2848773" y="-38416"/>
                  <a:pt x="3049198" y="83288"/>
                  <a:pt x="3391193" y="0"/>
                </a:cubicBezTo>
                <a:cubicBezTo>
                  <a:pt x="3733188" y="-83288"/>
                  <a:pt x="3595827" y="24630"/>
                  <a:pt x="3730869" y="0"/>
                </a:cubicBezTo>
                <a:cubicBezTo>
                  <a:pt x="3865911" y="-24630"/>
                  <a:pt x="4063256" y="32689"/>
                  <a:pt x="4360105" y="0"/>
                </a:cubicBezTo>
                <a:cubicBezTo>
                  <a:pt x="4656954" y="-32689"/>
                  <a:pt x="4674848" y="8621"/>
                  <a:pt x="4844562" y="0"/>
                </a:cubicBezTo>
                <a:cubicBezTo>
                  <a:pt x="5014276" y="-8621"/>
                  <a:pt x="5138421" y="40855"/>
                  <a:pt x="5329018" y="0"/>
                </a:cubicBezTo>
                <a:cubicBezTo>
                  <a:pt x="5519615" y="-40855"/>
                  <a:pt x="5567119" y="13895"/>
                  <a:pt x="5741084" y="0"/>
                </a:cubicBezTo>
                <a:cubicBezTo>
                  <a:pt x="5915049" y="-13895"/>
                  <a:pt x="6052210" y="43009"/>
                  <a:pt x="6297930" y="0"/>
                </a:cubicBezTo>
                <a:cubicBezTo>
                  <a:pt x="6543650" y="-43009"/>
                  <a:pt x="6473363" y="17622"/>
                  <a:pt x="6637606" y="0"/>
                </a:cubicBezTo>
                <a:cubicBezTo>
                  <a:pt x="6801849" y="-17622"/>
                  <a:pt x="7078137" y="57465"/>
                  <a:pt x="7239000" y="0"/>
                </a:cubicBezTo>
                <a:cubicBezTo>
                  <a:pt x="7257437" y="183168"/>
                  <a:pt x="7211525" y="254366"/>
                  <a:pt x="7239000" y="466304"/>
                </a:cubicBezTo>
                <a:cubicBezTo>
                  <a:pt x="7266475" y="678242"/>
                  <a:pt x="7218372" y="824844"/>
                  <a:pt x="7239000" y="971466"/>
                </a:cubicBezTo>
                <a:cubicBezTo>
                  <a:pt x="7141651" y="1003134"/>
                  <a:pt x="6983059" y="941388"/>
                  <a:pt x="6826934" y="971466"/>
                </a:cubicBezTo>
                <a:cubicBezTo>
                  <a:pt x="6670809" y="1001544"/>
                  <a:pt x="6510438" y="913451"/>
                  <a:pt x="6342478" y="971466"/>
                </a:cubicBezTo>
                <a:cubicBezTo>
                  <a:pt x="6174518" y="1029481"/>
                  <a:pt x="6010212" y="905572"/>
                  <a:pt x="5785632" y="971466"/>
                </a:cubicBezTo>
                <a:cubicBezTo>
                  <a:pt x="5561052" y="1037360"/>
                  <a:pt x="5614936" y="935811"/>
                  <a:pt x="5445955" y="971466"/>
                </a:cubicBezTo>
                <a:cubicBezTo>
                  <a:pt x="5276974" y="1007121"/>
                  <a:pt x="5059091" y="940209"/>
                  <a:pt x="4816719" y="971466"/>
                </a:cubicBezTo>
                <a:cubicBezTo>
                  <a:pt x="4574347" y="1002723"/>
                  <a:pt x="4502399" y="971012"/>
                  <a:pt x="4332263" y="971466"/>
                </a:cubicBezTo>
                <a:cubicBezTo>
                  <a:pt x="4162127" y="971920"/>
                  <a:pt x="3982081" y="930802"/>
                  <a:pt x="3847807" y="971466"/>
                </a:cubicBezTo>
                <a:cubicBezTo>
                  <a:pt x="3713533" y="1012130"/>
                  <a:pt x="3336855" y="925593"/>
                  <a:pt x="3146181" y="971466"/>
                </a:cubicBezTo>
                <a:cubicBezTo>
                  <a:pt x="2955507" y="1017339"/>
                  <a:pt x="2662751" y="920721"/>
                  <a:pt x="2516945" y="971466"/>
                </a:cubicBezTo>
                <a:cubicBezTo>
                  <a:pt x="2371139" y="1022211"/>
                  <a:pt x="2233123" y="949233"/>
                  <a:pt x="2104878" y="971466"/>
                </a:cubicBezTo>
                <a:cubicBezTo>
                  <a:pt x="1976633" y="993699"/>
                  <a:pt x="1673612" y="970617"/>
                  <a:pt x="1403252" y="971466"/>
                </a:cubicBezTo>
                <a:cubicBezTo>
                  <a:pt x="1132892" y="972315"/>
                  <a:pt x="1123312" y="949476"/>
                  <a:pt x="991186" y="971466"/>
                </a:cubicBezTo>
                <a:cubicBezTo>
                  <a:pt x="859060" y="993456"/>
                  <a:pt x="231392" y="871308"/>
                  <a:pt x="0" y="971466"/>
                </a:cubicBezTo>
                <a:cubicBezTo>
                  <a:pt x="-7368" y="858230"/>
                  <a:pt x="32209" y="641916"/>
                  <a:pt x="0" y="514877"/>
                </a:cubicBezTo>
                <a:cubicBezTo>
                  <a:pt x="-32209" y="387838"/>
                  <a:pt x="50170" y="222901"/>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FFC000"/>
                </a:solidFill>
                <a:latin typeface="Calibri" panose="020F0502020204030204" pitchFamily="34" charset="0"/>
                <a:ea typeface="Calibri" panose="020F0502020204030204" pitchFamily="34" charset="0"/>
                <a:cs typeface="Calibri" panose="020F0502020204030204" pitchFamily="34" charset="0"/>
              </a:rPr>
              <a:t>Be Your Own Hero</a:t>
            </a:r>
            <a:endParaRPr kumimoji="0" lang="en-US" sz="4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4326ED0-E32A-BAE4-71B1-F4F17E50DBC2}"/>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7</a:t>
            </a:r>
            <a:endParaRPr lang="en-US" dirty="0">
              <a:solidFill>
                <a:schemeClr val="bg1"/>
              </a:solidFill>
            </a:endParaRPr>
          </a:p>
        </p:txBody>
      </p:sp>
    </p:spTree>
    <p:extLst>
      <p:ext uri="{BB962C8B-B14F-4D97-AF65-F5344CB8AC3E}">
        <p14:creationId xmlns:p14="http://schemas.microsoft.com/office/powerpoint/2010/main" val="148007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7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16" name="Picture 15" descr="Young girl hand on chin">
            <a:extLst>
              <a:ext uri="{FF2B5EF4-FFF2-40B4-BE49-F238E27FC236}">
                <a16:creationId xmlns:a16="http://schemas.microsoft.com/office/drawing/2014/main" id="{CFDD9F7B-4972-E2E2-E038-406E760D0D10}"/>
              </a:ext>
            </a:extLst>
          </p:cNvPr>
          <p:cNvPicPr>
            <a:picLocks noChangeAspect="1"/>
          </p:cNvPicPr>
          <p:nvPr/>
        </p:nvPicPr>
        <p:blipFill>
          <a:blip r:embed="rId3"/>
          <a:stretch>
            <a:fillRect/>
          </a:stretch>
        </p:blipFill>
        <p:spPr>
          <a:xfrm>
            <a:off x="449762" y="2474976"/>
            <a:ext cx="1357531" cy="4383024"/>
          </a:xfrm>
          <a:prstGeom prst="rect">
            <a:avLst/>
          </a:prstGeom>
        </p:spPr>
      </p:pic>
      <p:pic>
        <p:nvPicPr>
          <p:cNvPr id="18" name="Picture 17" descr="Young girl thumbs up">
            <a:extLst>
              <a:ext uri="{FF2B5EF4-FFF2-40B4-BE49-F238E27FC236}">
                <a16:creationId xmlns:a16="http://schemas.microsoft.com/office/drawing/2014/main" id="{7656B278-F53B-F66A-474B-7F98942B8286}"/>
              </a:ext>
            </a:extLst>
          </p:cNvPr>
          <p:cNvPicPr>
            <a:picLocks noChangeAspect="1"/>
          </p:cNvPicPr>
          <p:nvPr/>
        </p:nvPicPr>
        <p:blipFill>
          <a:blip r:embed="rId4"/>
          <a:stretch>
            <a:fillRect/>
          </a:stretch>
        </p:blipFill>
        <p:spPr>
          <a:xfrm>
            <a:off x="4000410" y="2474976"/>
            <a:ext cx="2631714" cy="4383024"/>
          </a:xfrm>
          <a:prstGeom prst="rect">
            <a:avLst/>
          </a:prstGeom>
        </p:spPr>
      </p:pic>
      <p:pic>
        <p:nvPicPr>
          <p:cNvPr id="20" name="Picture 19" descr="Young boy thumbs up">
            <a:extLst>
              <a:ext uri="{FF2B5EF4-FFF2-40B4-BE49-F238E27FC236}">
                <a16:creationId xmlns:a16="http://schemas.microsoft.com/office/drawing/2014/main" id="{DD0110A6-702C-0365-BBE1-274DE32D998F}"/>
              </a:ext>
            </a:extLst>
          </p:cNvPr>
          <p:cNvPicPr>
            <a:picLocks noChangeAspect="1"/>
          </p:cNvPicPr>
          <p:nvPr/>
        </p:nvPicPr>
        <p:blipFill>
          <a:blip r:embed="rId5"/>
          <a:stretch>
            <a:fillRect/>
          </a:stretch>
        </p:blipFill>
        <p:spPr>
          <a:xfrm>
            <a:off x="5338634" y="2694432"/>
            <a:ext cx="1869230" cy="4108704"/>
          </a:xfrm>
          <a:prstGeom prst="rect">
            <a:avLst/>
          </a:prstGeom>
        </p:spPr>
      </p:pic>
      <p:pic>
        <p:nvPicPr>
          <p:cNvPr id="22" name="Picture 21" descr="Young boy writing notepad">
            <a:extLst>
              <a:ext uri="{FF2B5EF4-FFF2-40B4-BE49-F238E27FC236}">
                <a16:creationId xmlns:a16="http://schemas.microsoft.com/office/drawing/2014/main" id="{70D62EDA-32E9-CD81-E2F6-E30392995068}"/>
              </a:ext>
            </a:extLst>
          </p:cNvPr>
          <p:cNvPicPr>
            <a:picLocks noChangeAspect="1"/>
          </p:cNvPicPr>
          <p:nvPr/>
        </p:nvPicPr>
        <p:blipFill>
          <a:blip r:embed="rId6"/>
          <a:stretch>
            <a:fillRect/>
          </a:stretch>
        </p:blipFill>
        <p:spPr>
          <a:xfrm>
            <a:off x="10438325" y="2694432"/>
            <a:ext cx="1303913" cy="4108704"/>
          </a:xfrm>
          <a:prstGeom prst="rect">
            <a:avLst/>
          </a:prstGeom>
        </p:spPr>
      </p:pic>
      <p:pic>
        <p:nvPicPr>
          <p:cNvPr id="24" name="Picture 23" descr="Young girl raising finger">
            <a:extLst>
              <a:ext uri="{FF2B5EF4-FFF2-40B4-BE49-F238E27FC236}">
                <a16:creationId xmlns:a16="http://schemas.microsoft.com/office/drawing/2014/main" id="{884D121B-6AC0-71E1-FA8E-2CFCCC67B00E}"/>
              </a:ext>
            </a:extLst>
          </p:cNvPr>
          <p:cNvPicPr>
            <a:picLocks noChangeAspect="1"/>
          </p:cNvPicPr>
          <p:nvPr/>
        </p:nvPicPr>
        <p:blipFill>
          <a:blip r:embed="rId7"/>
          <a:stretch>
            <a:fillRect/>
          </a:stretch>
        </p:blipFill>
        <p:spPr>
          <a:xfrm>
            <a:off x="9006867" y="2474976"/>
            <a:ext cx="1711436" cy="4383024"/>
          </a:xfrm>
          <a:prstGeom prst="rect">
            <a:avLst/>
          </a:prstGeom>
        </p:spPr>
      </p:pic>
      <p:sp>
        <p:nvSpPr>
          <p:cNvPr id="2" name="Content Placeholder 11">
            <a:extLst>
              <a:ext uri="{FF2B5EF4-FFF2-40B4-BE49-F238E27FC236}">
                <a16:creationId xmlns:a16="http://schemas.microsoft.com/office/drawing/2014/main" id="{BDC2DC82-C25E-6092-681F-BBFB0569079B}"/>
              </a:ext>
            </a:extLst>
          </p:cNvPr>
          <p:cNvSpPr txBox="1">
            <a:spLocks/>
          </p:cNvSpPr>
          <p:nvPr/>
        </p:nvSpPr>
        <p:spPr>
          <a:xfrm>
            <a:off x="3389621" y="191078"/>
            <a:ext cx="5412757" cy="1732569"/>
          </a:xfrm>
          <a:custGeom>
            <a:avLst/>
            <a:gdLst>
              <a:gd name="connsiteX0" fmla="*/ 0 w 5412757"/>
              <a:gd name="connsiteY0" fmla="*/ 0 h 1732569"/>
              <a:gd name="connsiteX1" fmla="*/ 433021 w 5412757"/>
              <a:gd name="connsiteY1" fmla="*/ 0 h 1732569"/>
              <a:gd name="connsiteX2" fmla="*/ 1028424 w 5412757"/>
              <a:gd name="connsiteY2" fmla="*/ 0 h 1732569"/>
              <a:gd name="connsiteX3" fmla="*/ 1515572 w 5412757"/>
              <a:gd name="connsiteY3" fmla="*/ 0 h 1732569"/>
              <a:gd name="connsiteX4" fmla="*/ 2110975 w 5412757"/>
              <a:gd name="connsiteY4" fmla="*/ 0 h 1732569"/>
              <a:gd name="connsiteX5" fmla="*/ 2489868 w 5412757"/>
              <a:gd name="connsiteY5" fmla="*/ 0 h 1732569"/>
              <a:gd name="connsiteX6" fmla="*/ 2977016 w 5412757"/>
              <a:gd name="connsiteY6" fmla="*/ 0 h 1732569"/>
              <a:gd name="connsiteX7" fmla="*/ 3464164 w 5412757"/>
              <a:gd name="connsiteY7" fmla="*/ 0 h 1732569"/>
              <a:gd name="connsiteX8" fmla="*/ 3951313 w 5412757"/>
              <a:gd name="connsiteY8" fmla="*/ 0 h 1732569"/>
              <a:gd name="connsiteX9" fmla="*/ 4600843 w 5412757"/>
              <a:gd name="connsiteY9" fmla="*/ 0 h 1732569"/>
              <a:gd name="connsiteX10" fmla="*/ 5412757 w 5412757"/>
              <a:gd name="connsiteY10" fmla="*/ 0 h 1732569"/>
              <a:gd name="connsiteX11" fmla="*/ 5412757 w 5412757"/>
              <a:gd name="connsiteY11" fmla="*/ 594849 h 1732569"/>
              <a:gd name="connsiteX12" fmla="*/ 5412757 w 5412757"/>
              <a:gd name="connsiteY12" fmla="*/ 1172372 h 1732569"/>
              <a:gd name="connsiteX13" fmla="*/ 5412757 w 5412757"/>
              <a:gd name="connsiteY13" fmla="*/ 1732569 h 1732569"/>
              <a:gd name="connsiteX14" fmla="*/ 4763226 w 5412757"/>
              <a:gd name="connsiteY14" fmla="*/ 1732569 h 1732569"/>
              <a:gd name="connsiteX15" fmla="*/ 4113695 w 5412757"/>
              <a:gd name="connsiteY15" fmla="*/ 1732569 h 1732569"/>
              <a:gd name="connsiteX16" fmla="*/ 3464164 w 5412757"/>
              <a:gd name="connsiteY16" fmla="*/ 1732569 h 1732569"/>
              <a:gd name="connsiteX17" fmla="*/ 3085271 w 5412757"/>
              <a:gd name="connsiteY17" fmla="*/ 1732569 h 1732569"/>
              <a:gd name="connsiteX18" fmla="*/ 2598123 w 5412757"/>
              <a:gd name="connsiteY18" fmla="*/ 1732569 h 1732569"/>
              <a:gd name="connsiteX19" fmla="*/ 2002720 w 5412757"/>
              <a:gd name="connsiteY19" fmla="*/ 1732569 h 1732569"/>
              <a:gd name="connsiteX20" fmla="*/ 1353189 w 5412757"/>
              <a:gd name="connsiteY20" fmla="*/ 1732569 h 1732569"/>
              <a:gd name="connsiteX21" fmla="*/ 920169 w 5412757"/>
              <a:gd name="connsiteY21" fmla="*/ 1732569 h 1732569"/>
              <a:gd name="connsiteX22" fmla="*/ 0 w 5412757"/>
              <a:gd name="connsiteY22" fmla="*/ 1732569 h 1732569"/>
              <a:gd name="connsiteX23" fmla="*/ 0 w 5412757"/>
              <a:gd name="connsiteY23" fmla="*/ 1207023 h 1732569"/>
              <a:gd name="connsiteX24" fmla="*/ 0 w 5412757"/>
              <a:gd name="connsiteY24" fmla="*/ 629500 h 1732569"/>
              <a:gd name="connsiteX25" fmla="*/ 0 w 5412757"/>
              <a:gd name="connsiteY25" fmla="*/ 0 h 173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12757" h="1732569" fill="none" extrusionOk="0">
                <a:moveTo>
                  <a:pt x="0" y="0"/>
                </a:moveTo>
                <a:cubicBezTo>
                  <a:pt x="173389" y="-6089"/>
                  <a:pt x="288461" y="3587"/>
                  <a:pt x="433021" y="0"/>
                </a:cubicBezTo>
                <a:cubicBezTo>
                  <a:pt x="577581" y="-3587"/>
                  <a:pt x="904685" y="49470"/>
                  <a:pt x="1028424" y="0"/>
                </a:cubicBezTo>
                <a:cubicBezTo>
                  <a:pt x="1152163" y="-49470"/>
                  <a:pt x="1390028" y="12638"/>
                  <a:pt x="1515572" y="0"/>
                </a:cubicBezTo>
                <a:cubicBezTo>
                  <a:pt x="1641116" y="-12638"/>
                  <a:pt x="1920482" y="69797"/>
                  <a:pt x="2110975" y="0"/>
                </a:cubicBezTo>
                <a:cubicBezTo>
                  <a:pt x="2301468" y="-69797"/>
                  <a:pt x="2337314" y="9310"/>
                  <a:pt x="2489868" y="0"/>
                </a:cubicBezTo>
                <a:cubicBezTo>
                  <a:pt x="2642422" y="-9310"/>
                  <a:pt x="2802032" y="20783"/>
                  <a:pt x="2977016" y="0"/>
                </a:cubicBezTo>
                <a:cubicBezTo>
                  <a:pt x="3152000" y="-20783"/>
                  <a:pt x="3312221" y="24475"/>
                  <a:pt x="3464164" y="0"/>
                </a:cubicBezTo>
                <a:cubicBezTo>
                  <a:pt x="3616107" y="-24475"/>
                  <a:pt x="3750939" y="44179"/>
                  <a:pt x="3951313" y="0"/>
                </a:cubicBezTo>
                <a:cubicBezTo>
                  <a:pt x="4151687" y="-44179"/>
                  <a:pt x="4400646" y="75411"/>
                  <a:pt x="4600843" y="0"/>
                </a:cubicBezTo>
                <a:cubicBezTo>
                  <a:pt x="4801040" y="-75411"/>
                  <a:pt x="5214645" y="77446"/>
                  <a:pt x="5412757" y="0"/>
                </a:cubicBezTo>
                <a:cubicBezTo>
                  <a:pt x="5441776" y="192383"/>
                  <a:pt x="5383801" y="385620"/>
                  <a:pt x="5412757" y="594849"/>
                </a:cubicBezTo>
                <a:cubicBezTo>
                  <a:pt x="5441713" y="804078"/>
                  <a:pt x="5360304" y="894359"/>
                  <a:pt x="5412757" y="1172372"/>
                </a:cubicBezTo>
                <a:cubicBezTo>
                  <a:pt x="5465210" y="1450385"/>
                  <a:pt x="5395450" y="1494135"/>
                  <a:pt x="5412757" y="1732569"/>
                </a:cubicBezTo>
                <a:cubicBezTo>
                  <a:pt x="5127393" y="1757705"/>
                  <a:pt x="5007974" y="1657614"/>
                  <a:pt x="4763226" y="1732569"/>
                </a:cubicBezTo>
                <a:cubicBezTo>
                  <a:pt x="4518478" y="1807524"/>
                  <a:pt x="4435696" y="1670518"/>
                  <a:pt x="4113695" y="1732569"/>
                </a:cubicBezTo>
                <a:cubicBezTo>
                  <a:pt x="3791694" y="1794620"/>
                  <a:pt x="3643809" y="1706630"/>
                  <a:pt x="3464164" y="1732569"/>
                </a:cubicBezTo>
                <a:cubicBezTo>
                  <a:pt x="3284519" y="1758508"/>
                  <a:pt x="3244570" y="1698285"/>
                  <a:pt x="3085271" y="1732569"/>
                </a:cubicBezTo>
                <a:cubicBezTo>
                  <a:pt x="2925972" y="1766853"/>
                  <a:pt x="2807692" y="1688954"/>
                  <a:pt x="2598123" y="1732569"/>
                </a:cubicBezTo>
                <a:cubicBezTo>
                  <a:pt x="2388554" y="1776184"/>
                  <a:pt x="2173343" y="1687629"/>
                  <a:pt x="2002720" y="1732569"/>
                </a:cubicBezTo>
                <a:cubicBezTo>
                  <a:pt x="1832097" y="1777509"/>
                  <a:pt x="1644645" y="1723869"/>
                  <a:pt x="1353189" y="1732569"/>
                </a:cubicBezTo>
                <a:cubicBezTo>
                  <a:pt x="1061733" y="1741269"/>
                  <a:pt x="1074824" y="1699035"/>
                  <a:pt x="920169" y="1732569"/>
                </a:cubicBezTo>
                <a:cubicBezTo>
                  <a:pt x="765514" y="1766103"/>
                  <a:pt x="275444" y="1717659"/>
                  <a:pt x="0" y="1732569"/>
                </a:cubicBezTo>
                <a:cubicBezTo>
                  <a:pt x="-9519" y="1616810"/>
                  <a:pt x="17829" y="1466565"/>
                  <a:pt x="0" y="1207023"/>
                </a:cubicBezTo>
                <a:cubicBezTo>
                  <a:pt x="-17829" y="947481"/>
                  <a:pt x="14102" y="833709"/>
                  <a:pt x="0" y="629500"/>
                </a:cubicBezTo>
                <a:cubicBezTo>
                  <a:pt x="-14102" y="425291"/>
                  <a:pt x="51062" y="183874"/>
                  <a:pt x="0" y="0"/>
                </a:cubicBezTo>
                <a:close/>
              </a:path>
              <a:path w="5412757" h="1732569" stroke="0" extrusionOk="0">
                <a:moveTo>
                  <a:pt x="0" y="0"/>
                </a:moveTo>
                <a:cubicBezTo>
                  <a:pt x="109383" y="-31159"/>
                  <a:pt x="212969" y="30169"/>
                  <a:pt x="378893" y="0"/>
                </a:cubicBezTo>
                <a:cubicBezTo>
                  <a:pt x="544817" y="-30169"/>
                  <a:pt x="845587" y="25696"/>
                  <a:pt x="974296" y="0"/>
                </a:cubicBezTo>
                <a:cubicBezTo>
                  <a:pt x="1103005" y="-25696"/>
                  <a:pt x="1242714" y="44645"/>
                  <a:pt x="1353189" y="0"/>
                </a:cubicBezTo>
                <a:cubicBezTo>
                  <a:pt x="1463664" y="-44645"/>
                  <a:pt x="1668145" y="35580"/>
                  <a:pt x="1786210" y="0"/>
                </a:cubicBezTo>
                <a:cubicBezTo>
                  <a:pt x="1904275" y="-35580"/>
                  <a:pt x="2080269" y="36412"/>
                  <a:pt x="2219230" y="0"/>
                </a:cubicBezTo>
                <a:cubicBezTo>
                  <a:pt x="2358191" y="-36412"/>
                  <a:pt x="2506300" y="11668"/>
                  <a:pt x="2760506" y="0"/>
                </a:cubicBezTo>
                <a:cubicBezTo>
                  <a:pt x="3014712" y="-11668"/>
                  <a:pt x="3097754" y="10056"/>
                  <a:pt x="3410037" y="0"/>
                </a:cubicBezTo>
                <a:cubicBezTo>
                  <a:pt x="3722320" y="-10056"/>
                  <a:pt x="3678160" y="4948"/>
                  <a:pt x="3788930" y="0"/>
                </a:cubicBezTo>
                <a:cubicBezTo>
                  <a:pt x="3899700" y="-4948"/>
                  <a:pt x="4260606" y="53120"/>
                  <a:pt x="4384333" y="0"/>
                </a:cubicBezTo>
                <a:cubicBezTo>
                  <a:pt x="4508060" y="-53120"/>
                  <a:pt x="4718327" y="21603"/>
                  <a:pt x="4871481" y="0"/>
                </a:cubicBezTo>
                <a:cubicBezTo>
                  <a:pt x="5024635" y="-21603"/>
                  <a:pt x="5248255" y="31549"/>
                  <a:pt x="5412757" y="0"/>
                </a:cubicBezTo>
                <a:cubicBezTo>
                  <a:pt x="5467017" y="241055"/>
                  <a:pt x="5400192" y="392089"/>
                  <a:pt x="5412757" y="542872"/>
                </a:cubicBezTo>
                <a:cubicBezTo>
                  <a:pt x="5425322" y="693655"/>
                  <a:pt x="5359929" y="864156"/>
                  <a:pt x="5412757" y="1068418"/>
                </a:cubicBezTo>
                <a:cubicBezTo>
                  <a:pt x="5465585" y="1272680"/>
                  <a:pt x="5339668" y="1542068"/>
                  <a:pt x="5412757" y="1732569"/>
                </a:cubicBezTo>
                <a:cubicBezTo>
                  <a:pt x="5182784" y="1798224"/>
                  <a:pt x="4903142" y="1730514"/>
                  <a:pt x="4763226" y="1732569"/>
                </a:cubicBezTo>
                <a:cubicBezTo>
                  <a:pt x="4623310" y="1734624"/>
                  <a:pt x="4280328" y="1701651"/>
                  <a:pt x="4113695" y="1732569"/>
                </a:cubicBezTo>
                <a:cubicBezTo>
                  <a:pt x="3947062" y="1763487"/>
                  <a:pt x="3646109" y="1703366"/>
                  <a:pt x="3518292" y="1732569"/>
                </a:cubicBezTo>
                <a:cubicBezTo>
                  <a:pt x="3390475" y="1761772"/>
                  <a:pt x="3148345" y="1726420"/>
                  <a:pt x="2977016" y="1732569"/>
                </a:cubicBezTo>
                <a:cubicBezTo>
                  <a:pt x="2805687" y="1738718"/>
                  <a:pt x="2600642" y="1702346"/>
                  <a:pt x="2489868" y="1732569"/>
                </a:cubicBezTo>
                <a:cubicBezTo>
                  <a:pt x="2379094" y="1762792"/>
                  <a:pt x="2122329" y="1674458"/>
                  <a:pt x="1948593" y="1732569"/>
                </a:cubicBezTo>
                <a:cubicBezTo>
                  <a:pt x="1774858" y="1790680"/>
                  <a:pt x="1698910" y="1688271"/>
                  <a:pt x="1569700" y="1732569"/>
                </a:cubicBezTo>
                <a:cubicBezTo>
                  <a:pt x="1440490" y="1776867"/>
                  <a:pt x="1096731" y="1678279"/>
                  <a:pt x="974296" y="1732569"/>
                </a:cubicBezTo>
                <a:cubicBezTo>
                  <a:pt x="851861" y="1786859"/>
                  <a:pt x="716634" y="1695180"/>
                  <a:pt x="487148" y="1732569"/>
                </a:cubicBezTo>
                <a:cubicBezTo>
                  <a:pt x="257662" y="1769958"/>
                  <a:pt x="234631" y="1713793"/>
                  <a:pt x="0" y="1732569"/>
                </a:cubicBezTo>
                <a:cubicBezTo>
                  <a:pt x="-69087" y="1481934"/>
                  <a:pt x="28361" y="1330510"/>
                  <a:pt x="0" y="1120395"/>
                </a:cubicBezTo>
                <a:cubicBezTo>
                  <a:pt x="-28361" y="910280"/>
                  <a:pt x="50046" y="773587"/>
                  <a:pt x="0" y="594849"/>
                </a:cubicBezTo>
                <a:cubicBezTo>
                  <a:pt x="-50046" y="416111"/>
                  <a:pt x="29613" y="251742"/>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a:solidFill>
                  <a:srgbClr val="FFC000"/>
                </a:solidFill>
                <a:latin typeface="Calibri" panose="020F0502020204030204" pitchFamily="34" charset="0"/>
                <a:ea typeface="Calibri" panose="020F0502020204030204" pitchFamily="34" charset="0"/>
                <a:cs typeface="Calibri" panose="020F0502020204030204" pitchFamily="34" charset="0"/>
              </a:rPr>
              <a:t>Be Your Own Hero</a:t>
            </a:r>
          </a:p>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4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rPr>
              <a:t>Think</a:t>
            </a:r>
            <a:r>
              <a:rPr lang="en-US" sz="4400" b="1">
                <a:solidFill>
                  <a:srgbClr val="FFC000"/>
                </a:solidFill>
                <a:latin typeface="Calibri" panose="020F0502020204030204" pitchFamily="34" charset="0"/>
                <a:ea typeface="Calibri" panose="020F0502020204030204" pitchFamily="34" charset="0"/>
                <a:cs typeface="Calibri" panose="020F0502020204030204" pitchFamily="34" charset="0"/>
              </a:rPr>
              <a:t> – Pair - Share</a:t>
            </a:r>
            <a:endParaRPr kumimoji="0" lang="en-US" sz="44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712FC8B-2F1D-CB76-715E-EF22EF4B42EA}"/>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8</a:t>
            </a:r>
            <a:endParaRPr lang="en-US" dirty="0">
              <a:solidFill>
                <a:schemeClr val="bg1"/>
              </a:solidFill>
            </a:endParaRPr>
          </a:p>
        </p:txBody>
      </p:sp>
    </p:spTree>
    <p:extLst>
      <p:ext uri="{BB962C8B-B14F-4D97-AF65-F5344CB8AC3E}">
        <p14:creationId xmlns:p14="http://schemas.microsoft.com/office/powerpoint/2010/main" val="550304766"/>
      </p:ext>
    </p:extLst>
  </p:cSld>
  <p:clrMapOvr>
    <a:masterClrMapping/>
  </p:clrMapOvr>
</p:sld>
</file>

<file path=ppt/theme/theme1.xml><?xml version="1.0" encoding="utf-8"?>
<a:theme xmlns:a="http://schemas.openxmlformats.org/drawingml/2006/main" name="Gallery">
  <a:themeElements>
    <a:clrScheme name="Custom 6">
      <a:dk1>
        <a:srgbClr val="FFC000"/>
      </a:dk1>
      <a:lt1>
        <a:srgbClr val="FFFFFF"/>
      </a:lt1>
      <a:dk2>
        <a:srgbClr val="FFC000"/>
      </a:dk2>
      <a:lt2>
        <a:srgbClr val="FFFFFF"/>
      </a:lt2>
      <a:accent1>
        <a:srgbClr val="44546A"/>
      </a:accent1>
      <a:accent2>
        <a:srgbClr val="44546A"/>
      </a:accent2>
      <a:accent3>
        <a:srgbClr val="44546A"/>
      </a:accent3>
      <a:accent4>
        <a:srgbClr val="44546A"/>
      </a:accent4>
      <a:accent5>
        <a:srgbClr val="44546A"/>
      </a:accent5>
      <a:accent6>
        <a:srgbClr val="44546A"/>
      </a:accent6>
      <a:hlink>
        <a:srgbClr val="FFFFFF"/>
      </a:hlink>
      <a:folHlink>
        <a:srgbClr val="FFFFFF"/>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o-9.9.22-V11-reducedHD" id="{E21A609A-B7CA-4328-AFD5-45B9D3EC5441}" vid="{1247D6E2-EBA3-4D89-9D01-500D6BE7E47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372a2d20-dd32-4875-a5a4-9009d9a66aa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C81158EA27A41982C27A464487F0D" ma:contentTypeVersion="12" ma:contentTypeDescription="Create a new document." ma:contentTypeScope="" ma:versionID="411e19e456528927d8046105c08c3dbe">
  <xsd:schema xmlns:xsd="http://www.w3.org/2001/XMLSchema" xmlns:xs="http://www.w3.org/2001/XMLSchema" xmlns:p="http://schemas.microsoft.com/office/2006/metadata/properties" xmlns:ns3="372a2d20-dd32-4875-a5a4-9009d9a66aaf" xmlns:ns4="b1743945-5beb-41db-92bc-26cf8fb7692f" targetNamespace="http://schemas.microsoft.com/office/2006/metadata/properties" ma:root="true" ma:fieldsID="93e345fd3c45a14459cbd24b0bf09656" ns3:_="" ns4:_="">
    <xsd:import namespace="372a2d20-dd32-4875-a5a4-9009d9a66aaf"/>
    <xsd:import namespace="b1743945-5beb-41db-92bc-26cf8fb7692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a2d20-dd32-4875-a5a4-9009d9a66a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1743945-5beb-41db-92bc-26cf8fb769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9FD94B-CF2B-4485-954E-6805E96E51FA}">
  <ds:schemaRefs>
    <ds:schemaRef ds:uri="http://schemas.microsoft.com/sharepoint/v3/contenttype/forms"/>
  </ds:schemaRefs>
</ds:datastoreItem>
</file>

<file path=customXml/itemProps2.xml><?xml version="1.0" encoding="utf-8"?>
<ds:datastoreItem xmlns:ds="http://schemas.openxmlformats.org/officeDocument/2006/customXml" ds:itemID="{538316A4-DB9D-4B40-83D1-0433996D54B0}">
  <ds:schemaRefs>
    <ds:schemaRef ds:uri="372a2d20-dd32-4875-a5a4-9009d9a66aaf"/>
    <ds:schemaRef ds:uri="b1743945-5beb-41db-92bc-26cf8fb769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89F7264-E739-49ED-98D5-C39449BEA43E}">
  <ds:schemaRefs>
    <ds:schemaRef ds:uri="372a2d20-dd32-4875-a5a4-9009d9a66aaf"/>
    <ds:schemaRef ds:uri="b1743945-5beb-41db-92bc-26cf8fb769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Gallery</Template>
  <TotalTime>673</TotalTime>
  <Words>3081</Words>
  <Application>Microsoft Office PowerPoint</Application>
  <PresentationFormat>Widescreen</PresentationFormat>
  <Paragraphs>230</Paragraphs>
  <Slides>17</Slides>
  <Notes>17</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17</vt:i4>
      </vt:variant>
    </vt:vector>
  </HeadingPairs>
  <TitlesOfParts>
    <vt:vector size="31" baseType="lpstr">
      <vt:lpstr>Arial</vt:lpstr>
      <vt:lpstr>Calibri</vt:lpstr>
      <vt:lpstr>Calibri Light</vt:lpstr>
      <vt:lpstr>Courier New</vt:lpstr>
      <vt:lpstr>Gill Sans MT</vt:lpstr>
      <vt:lpstr>Microsoft Sans Serif</vt:lpstr>
      <vt:lpstr>Poppins</vt:lpstr>
      <vt:lpstr>Poppins Bold</vt:lpstr>
      <vt:lpstr>Poppins ExtraBold</vt:lpstr>
      <vt:lpstr>Posterama</vt:lpstr>
      <vt:lpstr>Symbol</vt:lpstr>
      <vt:lpstr>Times New Roman</vt:lpstr>
      <vt:lpstr>Gallery</vt:lpstr>
      <vt:lpstr>Custom Design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power!</dc:title>
  <dc:creator>Mackenzie Gemme</dc:creator>
  <cp:lastModifiedBy>Martha Tessmer</cp:lastModifiedBy>
  <cp:revision>12</cp:revision>
  <dcterms:created xsi:type="dcterms:W3CDTF">2023-07-20T13:49:09Z</dcterms:created>
  <dcterms:modified xsi:type="dcterms:W3CDTF">2024-06-07T15:53:23Z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0x010100F96C81158EA27A41982C27A464487F0D</vt:lpwstr>
  </property>
</Properties>
</file>