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61" r:id="rId4"/>
  </p:sldMasterIdLst>
  <p:notesMasterIdLst>
    <p:notesMasterId r:id="rId17"/>
  </p:notesMasterIdLst>
  <p:handoutMasterIdLst>
    <p:handoutMasterId r:id="rId18"/>
  </p:handoutMasterIdLst>
  <p:sldIdLst>
    <p:sldId id="290" r:id="rId5"/>
    <p:sldId id="396" r:id="rId6"/>
    <p:sldId id="373" r:id="rId7"/>
    <p:sldId id="381" r:id="rId8"/>
    <p:sldId id="303" r:id="rId9"/>
    <p:sldId id="379" r:id="rId10"/>
    <p:sldId id="385" r:id="rId11"/>
    <p:sldId id="456" r:id="rId12"/>
    <p:sldId id="460" r:id="rId13"/>
    <p:sldId id="384" r:id="rId14"/>
    <p:sldId id="386" r:id="rId15"/>
    <p:sldId id="43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C0F31-1FFA-DFFA-235D-2E588955B6F8}" name="Mackenzie Gemme" initials="MG" userId="S::Mackenzie@impactteendrivers.org::83a20608-514e-45b1-9fc3-ef0cef931cfb" providerId="AD"/>
  <p188:author id="{FCA23E6A-C55B-8033-93E0-7FE44A3E9CA9}" name="Kel McBride" initials="" userId="S::Kel@impactteendrivers.org::73fe4397-b5bd-4c93-b796-2e53a56638f9" providerId="AD"/>
  <p188:author id="{32D40E9F-1996-C600-50B1-FB6A98E2C297}" name="Kelly Browning, Ph.D." initials="KKB" userId="Kelly Browning, Ph.D." providerId="None"/>
  <p188:author id="{AEA66ECE-EDFA-E819-673C-67D48B57BE7D}" name="Kel McBride" initials="KM" userId="S::kel@impactteendrivers.org::73fe4397-b5bd-4c93-b796-2e53a56638f9" providerId="AD"/>
  <p188:author id="{CF56F1E7-9552-D138-0EDB-36A83E42FA78}" name="Alison Sorscher" initials="AS" userId="S::Alison@impactteendrivers.org::10acdae9-b65e-4034-be14-77c7f8242217" providerId="AD"/>
  <p188:author id="{C38D6FF4-FD98-8062-ABB3-7A86F831CCED}" name="Kelly Browning" initials="KB" userId="S::kbrowning@impactteendrivers.org::053bfaae-1840-448f-808d-df1ce9dfae47" providerId="AD"/>
  <p188:author id="{4137CFF4-69CA-7D57-5EA5-A4015D731C47}" name="Carol Green" initials="" userId="S::Carol@impactteendrivers.org::5207fd00-b5fd-4342-829b-d5211c402b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B6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69542" autoAdjust="0"/>
  </p:normalViewPr>
  <p:slideViewPr>
    <p:cSldViewPr snapToGrid="0">
      <p:cViewPr varScale="1">
        <p:scale>
          <a:sx n="41" d="100"/>
          <a:sy n="41" d="100"/>
        </p:scale>
        <p:origin x="1520" y="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F37830-0032-42FE-BB7D-4D0AEAE76A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D4F4FE-5BC5-49AA-86B9-F831689708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D8D8C1-C93D-42CA-9A97-FF499558D459}" type="datetimeFigureOut">
              <a:rPr lang="en-US" smtClean="0"/>
              <a:t>10/25/2024</a:t>
            </a:fld>
            <a:endParaRPr lang="en-US"/>
          </a:p>
        </p:txBody>
      </p:sp>
      <p:sp>
        <p:nvSpPr>
          <p:cNvPr id="4" name="Footer Placeholder 3">
            <a:extLst>
              <a:ext uri="{FF2B5EF4-FFF2-40B4-BE49-F238E27FC236}">
                <a16:creationId xmlns:a16="http://schemas.microsoft.com/office/drawing/2014/main" id="{8B6F02CC-5414-4BB2-A7DD-9EF9BB13A4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891B5D-A255-454F-9ABC-4D3310921B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B3D83-8D1A-4DFC-A85C-775CC8A19941}" type="slidenum">
              <a:rPr lang="en-US" smtClean="0"/>
              <a:t>‹#›</a:t>
            </a:fld>
            <a:endParaRPr lang="en-US"/>
          </a:p>
        </p:txBody>
      </p:sp>
    </p:spTree>
    <p:extLst>
      <p:ext uri="{BB962C8B-B14F-4D97-AF65-F5344CB8AC3E}">
        <p14:creationId xmlns:p14="http://schemas.microsoft.com/office/powerpoint/2010/main" val="2110777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46F56-1468-4900-AFBA-9E5EE306BC08}"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02109-9DB5-4930-9529-97D0F7F71D9D}" type="slidenum">
              <a:rPr lang="en-US" smtClean="0"/>
              <a:t>‹#›</a:t>
            </a:fld>
            <a:endParaRPr lang="en-US"/>
          </a:p>
        </p:txBody>
      </p:sp>
    </p:spTree>
    <p:extLst>
      <p:ext uri="{BB962C8B-B14F-4D97-AF65-F5344CB8AC3E}">
        <p14:creationId xmlns:p14="http://schemas.microsoft.com/office/powerpoint/2010/main" val="240454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mpactteendrivers.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1" dirty="0">
                <a:solidFill>
                  <a:srgbClr val="000000"/>
                </a:solidFill>
                <a:effectLst/>
                <a:latin typeface="Poppins" panose="00000500000000000000" pitchFamily="2" charset="0"/>
                <a:ea typeface="Microsoft Sans Serif" panose="020B0604020202020204" pitchFamily="34" charset="0"/>
              </a:rPr>
              <a:t>Navigating the Passenger Power Curriculum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solidFill>
                  <a:srgbClr val="000000"/>
                </a:solidFill>
                <a:effectLst/>
                <a:latin typeface="Poppins" panose="00000500000000000000" pitchFamily="2" charset="0"/>
                <a:ea typeface="Microsoft Sans Serif" panose="020B0604020202020204" pitchFamily="34" charset="0"/>
              </a:rPr>
              <a:t>There are dedicated Facilitator Guides and Slide Decks divided by age groups:  PreK-1</a:t>
            </a:r>
            <a:r>
              <a:rPr lang="en-US" sz="1100" b="0" baseline="30000" dirty="0">
                <a:solidFill>
                  <a:srgbClr val="000000"/>
                </a:solidFill>
                <a:effectLst/>
                <a:latin typeface="Poppins" panose="00000500000000000000" pitchFamily="2" charset="0"/>
                <a:ea typeface="Microsoft Sans Serif" panose="020B0604020202020204" pitchFamily="34" charset="0"/>
              </a:rPr>
              <a:t>st</a:t>
            </a:r>
            <a:r>
              <a:rPr lang="en-US" sz="1100" b="0" dirty="0">
                <a:solidFill>
                  <a:srgbClr val="000000"/>
                </a:solidFill>
                <a:effectLst/>
                <a:latin typeface="Poppins" panose="00000500000000000000" pitchFamily="2" charset="0"/>
                <a:ea typeface="Microsoft Sans Serif" panose="020B0604020202020204" pitchFamily="34" charset="0"/>
              </a:rPr>
              <a:t> grade, 2</a:t>
            </a:r>
            <a:r>
              <a:rPr lang="en-US" sz="1100" b="0" baseline="30000" dirty="0">
                <a:solidFill>
                  <a:srgbClr val="000000"/>
                </a:solidFill>
                <a:effectLst/>
                <a:latin typeface="Poppins" panose="00000500000000000000" pitchFamily="2" charset="0"/>
                <a:ea typeface="Microsoft Sans Serif" panose="020B0604020202020204" pitchFamily="34" charset="0"/>
              </a:rPr>
              <a:t>nd</a:t>
            </a:r>
            <a:r>
              <a:rPr lang="en-US" sz="1100" b="0" dirty="0">
                <a:solidFill>
                  <a:srgbClr val="000000"/>
                </a:solidFill>
                <a:effectLst/>
                <a:latin typeface="Poppins" panose="00000500000000000000" pitchFamily="2" charset="0"/>
                <a:ea typeface="Microsoft Sans Serif" panose="020B0604020202020204" pitchFamily="34" charset="0"/>
              </a:rPr>
              <a:t>-3</a:t>
            </a:r>
            <a:r>
              <a:rPr lang="en-US" sz="1100" b="0" baseline="30000" dirty="0">
                <a:solidFill>
                  <a:srgbClr val="000000"/>
                </a:solidFill>
                <a:effectLst/>
                <a:latin typeface="Poppins" panose="00000500000000000000" pitchFamily="2" charset="0"/>
                <a:ea typeface="Microsoft Sans Serif" panose="020B0604020202020204" pitchFamily="34" charset="0"/>
              </a:rPr>
              <a:t>rd</a:t>
            </a:r>
            <a:r>
              <a:rPr lang="en-US" sz="1100" b="0" dirty="0">
                <a:solidFill>
                  <a:srgbClr val="000000"/>
                </a:solidFill>
                <a:effectLst/>
                <a:latin typeface="Poppins" panose="00000500000000000000" pitchFamily="2" charset="0"/>
                <a:ea typeface="Microsoft Sans Serif" panose="020B0604020202020204" pitchFamily="34" charset="0"/>
              </a:rPr>
              <a:t> grade, and 4</a:t>
            </a:r>
            <a:r>
              <a:rPr lang="en-US" sz="1100" b="0" baseline="30000" dirty="0">
                <a:solidFill>
                  <a:srgbClr val="000000"/>
                </a:solidFill>
                <a:effectLst/>
                <a:latin typeface="Poppins" panose="00000500000000000000" pitchFamily="2" charset="0"/>
                <a:ea typeface="Microsoft Sans Serif" panose="020B0604020202020204" pitchFamily="34" charset="0"/>
              </a:rPr>
              <a:t>th</a:t>
            </a:r>
            <a:r>
              <a:rPr lang="en-US" sz="1100" b="0" dirty="0">
                <a:solidFill>
                  <a:srgbClr val="000000"/>
                </a:solidFill>
                <a:effectLst/>
                <a:latin typeface="Poppins" panose="00000500000000000000" pitchFamily="2" charset="0"/>
                <a:ea typeface="Microsoft Sans Serif" panose="020B0604020202020204" pitchFamily="34" charset="0"/>
              </a:rPr>
              <a:t>-5</a:t>
            </a:r>
            <a:r>
              <a:rPr lang="en-US" sz="1100" b="0" baseline="30000" dirty="0">
                <a:solidFill>
                  <a:srgbClr val="000000"/>
                </a:solidFill>
                <a:effectLst/>
                <a:latin typeface="Poppins" panose="00000500000000000000" pitchFamily="2" charset="0"/>
                <a:ea typeface="Microsoft Sans Serif" panose="020B0604020202020204" pitchFamily="34" charset="0"/>
              </a:rPr>
              <a:t>th</a:t>
            </a:r>
            <a:r>
              <a:rPr lang="en-US" sz="1100" b="0" dirty="0">
                <a:solidFill>
                  <a:srgbClr val="000000"/>
                </a:solidFill>
                <a:effectLst/>
                <a:latin typeface="Poppins" panose="00000500000000000000" pitchFamily="2" charset="0"/>
                <a:ea typeface="Microsoft Sans Serif" panose="020B0604020202020204" pitchFamily="34" charset="0"/>
              </a:rPr>
              <a:t> grade.  The content is age appropriate with the same powerful message of passenger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solidFill>
                  <a:srgbClr val="000000"/>
                </a:solidFill>
                <a:effectLst/>
                <a:latin typeface="Poppins" panose="00000500000000000000" pitchFamily="2" charset="0"/>
                <a:ea typeface="Microsoft Sans Serif" panose="020B0604020202020204" pitchFamily="34" charset="0"/>
              </a:rPr>
              <a:t>The related Passenger Power Facilitator Guide includes detailed instructions for the lessons, activities as well as printable materials to use in the presentation.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solidFill>
                  <a:srgbClr val="000000"/>
                </a:solidFill>
                <a:effectLst/>
                <a:latin typeface="Poppins" panose="00000500000000000000" pitchFamily="2" charset="0"/>
                <a:ea typeface="Microsoft Sans Serif" panose="020B0604020202020204" pitchFamily="34" charset="0"/>
              </a:rPr>
              <a:t>A Safety Day Lesson Plan is available using the same slides in this slide deck but spread across multiple days.</a:t>
            </a:r>
          </a:p>
        </p:txBody>
      </p:sp>
      <p:sp>
        <p:nvSpPr>
          <p:cNvPr id="4" name="Slide Number Placeholder 3"/>
          <p:cNvSpPr>
            <a:spLocks noGrp="1"/>
          </p:cNvSpPr>
          <p:nvPr>
            <p:ph type="sldNum" sz="quarter" idx="5"/>
          </p:nvPr>
        </p:nvSpPr>
        <p:spPr/>
        <p:txBody>
          <a:bodyPr/>
          <a:lstStyle/>
          <a:p>
            <a:fld id="{EE85D185-D876-4A4B-A351-E623992245C2}" type="slidenum">
              <a:rPr lang="en-US" smtClean="0"/>
              <a:t>1</a:t>
            </a:fld>
            <a:endParaRPr lang="en-US"/>
          </a:p>
        </p:txBody>
      </p:sp>
    </p:spTree>
    <p:extLst>
      <p:ext uri="{BB962C8B-B14F-4D97-AF65-F5344CB8AC3E}">
        <p14:creationId xmlns:p14="http://schemas.microsoft.com/office/powerpoint/2010/main" val="162336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Red Light, Green Light Activity (Slide 10)- up to 10 minutes</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800" i="1" dirty="0">
                <a:solidFill>
                  <a:srgbClr val="365F91"/>
                </a:solidFill>
                <a:effectLst/>
                <a:latin typeface="Poppins" panose="00000500000000000000" pitchFamily="2" charset="0"/>
                <a:ea typeface="Microsoft Sans Serif" panose="020B0604020202020204" pitchFamily="34" charset="0"/>
              </a:rPr>
              <a:t>Optional based on time and space</a:t>
            </a:r>
          </a:p>
          <a:p>
            <a:pPr marL="0" marR="0">
              <a:spcBef>
                <a:spcPts val="0"/>
              </a:spcBef>
              <a:spcAft>
                <a:spcPts val="0"/>
              </a:spcAft>
            </a:pP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Detailed instructions can be found on the related Activity Sheet later in the related Passenger Power Facilitator Guide.</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There is a printable template within the Activities section of the guide to use in creating the signs.</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800" dirty="0">
                <a:solidFill>
                  <a:srgbClr val="000000"/>
                </a:solidFill>
                <a:effectLst/>
                <a:latin typeface="Poppins" panose="00000500000000000000" pitchFamily="2" charset="0"/>
                <a:ea typeface="Microsoft Sans Serif" panose="020B0604020202020204" pitchFamily="34" charset="0"/>
              </a:rPr>
              <a:t> </a:t>
            </a:r>
            <a:endParaRPr lang="en-US" sz="1800" dirty="0">
              <a:solidFill>
                <a:srgbClr val="000000"/>
              </a:solidFill>
              <a:effectLst/>
              <a:latin typeface="Calibri" panose="020F0502020204030204" pitchFamily="34" charset="0"/>
              <a:ea typeface="Microsoft Sans Serif" panose="020B0604020202020204" pitchFamily="34" charset="0"/>
            </a:endParaRPr>
          </a:p>
          <a:p>
            <a:pPr algn="l" rtl="0" fontAlgn="base"/>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874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Coloring Activities (Slide 11) - up to 10 minutes</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800" i="1" dirty="0">
                <a:solidFill>
                  <a:srgbClr val="365F91"/>
                </a:solidFill>
                <a:effectLst/>
                <a:latin typeface="Poppins" panose="00000500000000000000" pitchFamily="2" charset="0"/>
                <a:ea typeface="Microsoft Sans Serif" panose="020B0604020202020204" pitchFamily="34" charset="0"/>
              </a:rPr>
              <a:t>Optional based on time</a:t>
            </a:r>
          </a:p>
          <a:p>
            <a:pPr marL="0" marR="0">
              <a:spcBef>
                <a:spcPts val="0"/>
              </a:spcBef>
              <a:spcAft>
                <a:spcPts val="0"/>
              </a:spcAft>
            </a:pP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Pass out coloring pages that can be done in the classroom or use as a take-home activity.</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There are multiple coloring pages within the Printable Materials section of the related Passenger Power Facilitator Guide.</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A29696-2BE8-442F-AE32-06B5202A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34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Wrap Up (Slide 12) - 2 minutes</a:t>
            </a:r>
          </a:p>
          <a:p>
            <a:pPr marL="0" marR="0">
              <a:spcBef>
                <a:spcPts val="0"/>
              </a:spcBef>
              <a:spcAft>
                <a:spcPts val="0"/>
              </a:spcAft>
            </a:pP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Thank the students for their attention and participation. If you are a visitor, thank the educator for allowing you to come into the classroom. </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Remind the students to be safe passengers and to speak up if something unsafe is happening in the car. </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FFFFFF"/>
                </a:solidFill>
                <a:effectLst/>
                <a:latin typeface="Poppins" panose="00000500000000000000" pitchFamily="2" charset="0"/>
                <a:ea typeface="Times New Roman" panose="02020603050405020304" pitchFamily="18" charset="0"/>
              </a:rPr>
              <a:t>Say: “Let’s do the </a:t>
            </a:r>
            <a:r>
              <a:rPr lang="en-US" sz="1800" i="1" dirty="0">
                <a:solidFill>
                  <a:srgbClr val="FFFFFF"/>
                </a:solidFill>
                <a:effectLst/>
                <a:latin typeface="Poppins" panose="00000500000000000000" pitchFamily="2" charset="0"/>
                <a:ea typeface="Times New Roman" panose="02020603050405020304" pitchFamily="18" charset="0"/>
              </a:rPr>
              <a:t>Passenger Power</a:t>
            </a:r>
            <a:r>
              <a:rPr lang="en-US" sz="1800" dirty="0">
                <a:solidFill>
                  <a:srgbClr val="FFFFFF"/>
                </a:solidFill>
                <a:effectLst/>
                <a:latin typeface="Poppins" panose="00000500000000000000" pitchFamily="2" charset="0"/>
                <a:ea typeface="Times New Roman" panose="02020603050405020304" pitchFamily="18" charset="0"/>
              </a:rPr>
              <a:t> Cheer one more time!” (or more if you have time for it) “Car Seat!” “Buckle!” “Passenger Power!” </a:t>
            </a:r>
            <a:endParaRPr lang="en-US" dirty="0"/>
          </a:p>
        </p:txBody>
      </p:sp>
      <p:sp>
        <p:nvSpPr>
          <p:cNvPr id="4" name="Slide Number Placeholder 3"/>
          <p:cNvSpPr>
            <a:spLocks noGrp="1"/>
          </p:cNvSpPr>
          <p:nvPr>
            <p:ph type="sldNum" sz="quarter" idx="5"/>
          </p:nvPr>
        </p:nvSpPr>
        <p:spPr/>
        <p:txBody>
          <a:bodyPr/>
          <a:lstStyle/>
          <a:p>
            <a:fld id="{EE85D185-D876-4A4B-A351-E623992245C2}" type="slidenum">
              <a:rPr lang="en-US" smtClean="0"/>
              <a:t>12</a:t>
            </a:fld>
            <a:endParaRPr lang="en-US"/>
          </a:p>
        </p:txBody>
      </p:sp>
    </p:spTree>
    <p:extLst>
      <p:ext uri="{BB962C8B-B14F-4D97-AF65-F5344CB8AC3E}">
        <p14:creationId xmlns:p14="http://schemas.microsoft.com/office/powerpoint/2010/main" val="519370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Passenger Power Introduction (Slides 1-3) - </a:t>
            </a:r>
            <a:r>
              <a:rPr lang="en-US" sz="1800" i="1" dirty="0">
                <a:solidFill>
                  <a:srgbClr val="365F91"/>
                </a:solidFill>
                <a:effectLst/>
                <a:latin typeface="Poppins ExtraBold" panose="00000900000000000000" pitchFamily="2" charset="0"/>
                <a:ea typeface="Microsoft Sans Serif" panose="020B0604020202020204" pitchFamily="34" charset="0"/>
              </a:rPr>
              <a:t>5 minutes </a:t>
            </a:r>
          </a:p>
          <a:p>
            <a:pPr marL="0" marR="0">
              <a:spcBef>
                <a:spcPts val="0"/>
              </a:spcBef>
              <a:spcAft>
                <a:spcPts val="0"/>
              </a:spcAft>
            </a:pP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Introduce yourself to the class and tell them you are going to introduce them to Captain Power! </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EE85D185-D876-4A4B-A351-E623992245C2}" type="slidenum">
              <a:rPr lang="en-US" smtClean="0"/>
              <a:t>2</a:t>
            </a:fld>
            <a:endParaRPr lang="en-US"/>
          </a:p>
        </p:txBody>
      </p:sp>
    </p:spTree>
    <p:extLst>
      <p:ext uri="{BB962C8B-B14F-4D97-AF65-F5344CB8AC3E}">
        <p14:creationId xmlns:p14="http://schemas.microsoft.com/office/powerpoint/2010/main" val="329110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lang="en-US" sz="1200" dirty="0">
                <a:solidFill>
                  <a:srgbClr val="365F91"/>
                </a:solidFill>
                <a:effectLst/>
                <a:latin typeface="Poppins ExtraBold" panose="00000900000000000000" pitchFamily="2" charset="0"/>
                <a:ea typeface="Microsoft Sans Serif" panose="020B0604020202020204" pitchFamily="34" charset="0"/>
              </a:rPr>
              <a:t>Continued - Passenger Power Introduction (Slides 1-3) - </a:t>
            </a:r>
            <a:r>
              <a:rPr lang="en-US" sz="1200" i="1" dirty="0">
                <a:solidFill>
                  <a:srgbClr val="365F91"/>
                </a:solidFill>
                <a:effectLst/>
                <a:latin typeface="Poppins ExtraBold" panose="00000900000000000000" pitchFamily="2" charset="0"/>
                <a:ea typeface="Microsoft Sans Serif" panose="020B0604020202020204" pitchFamily="34" charset="0"/>
              </a:rPr>
              <a:t>5 minutes </a:t>
            </a:r>
          </a:p>
          <a:p>
            <a:pPr marL="0" marR="0" lvl="0" indent="0" algn="l" defTabSz="914400" rtl="0" eaLnBrk="1" fontAlgn="auto" latinLnBrk="0" hangingPunct="1">
              <a:lnSpc>
                <a:spcPct val="100000"/>
              </a:lnSpc>
              <a:spcBef>
                <a:spcPts val="600"/>
              </a:spcBef>
              <a:spcAft>
                <a:spcPts val="0"/>
              </a:spcAft>
              <a:buClrTx/>
              <a:buSzTx/>
              <a:buFont typeface="+mj-lt"/>
              <a:buNone/>
              <a:tabLst/>
              <a:defRPr/>
            </a:pP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Ask students</a:t>
            </a:r>
            <a:r>
              <a:rPr lang="en-US" sz="1200" i="1" dirty="0">
                <a:solidFill>
                  <a:srgbClr val="000000"/>
                </a:solidFill>
                <a:effectLst/>
                <a:latin typeface="Poppins" panose="00000500000000000000" pitchFamily="2" charset="0"/>
                <a:ea typeface="Microsoft Sans Serif" panose="020B0604020202020204" pitchFamily="34" charset="0"/>
              </a:rPr>
              <a:t>: "Captain Power and his passenger pets want to know how you stay safe in the car?”</a:t>
            </a:r>
            <a:r>
              <a:rPr lang="en-US" sz="1200" dirty="0">
                <a:solidFill>
                  <a:srgbClr val="000000"/>
                </a:solidFill>
                <a:effectLst/>
                <a:latin typeface="Poppins" panose="00000500000000000000" pitchFamily="2" charset="0"/>
                <a:ea typeface="Microsoft Sans Serif" panose="020B0604020202020204" pitchFamily="34" charset="0"/>
              </a:rPr>
              <a: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Follow up questions:</a:t>
            </a:r>
            <a:r>
              <a:rPr lang="en-US" sz="1200" i="1" dirty="0">
                <a:solidFill>
                  <a:srgbClr val="000000"/>
                </a:solidFill>
                <a:effectLst/>
                <a:latin typeface="Poppins" panose="00000500000000000000" pitchFamily="2" charset="0"/>
                <a:ea typeface="Microsoft Sans Serif" panose="020B0604020202020204" pitchFamily="34" charset="0"/>
              </a:rPr>
              <a:t> “Who helps you stay safe in the car? How do they help you?”</a:t>
            </a:r>
            <a:r>
              <a:rPr lang="en-US" sz="1200" dirty="0">
                <a:solidFill>
                  <a:srgbClr val="000000"/>
                </a:solidFill>
                <a:effectLst/>
                <a:latin typeface="Poppins" panose="00000500000000000000" pitchFamily="2" charset="0"/>
                <a:ea typeface="Microsoft Sans Serif" panose="020B0604020202020204" pitchFamily="34" charset="0"/>
              </a:rPr>
              <a:t> Encourage students to raise their hand and take 3-4 answers from the class (Look for responses similar to parent/guardian, grandparents, educator, family friends, bus driver, law enforcement officers, etc. – adapt to your audience).</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Acknowledge students have some great ways they are staying safe in the car. Then tell the students they are going to learn more about how to be a super safe passenger in a vehicle! </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A29696-2BE8-442F-AE32-06B5202A784A}" type="slidenum">
              <a:rPr lang="en-US" smtClean="0"/>
              <a:t>3</a:t>
            </a:fld>
            <a:endParaRPr lang="en-US"/>
          </a:p>
        </p:txBody>
      </p:sp>
    </p:spTree>
    <p:extLst>
      <p:ext uri="{BB962C8B-B14F-4D97-AF65-F5344CB8AC3E}">
        <p14:creationId xmlns:p14="http://schemas.microsoft.com/office/powerpoint/2010/main" val="324398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What’s Wrong with This Picture? (Slide 4) – 1 to 2 minutes</a:t>
            </a:r>
          </a:p>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Printable Materials Resource:  you can print the matching page from the Passenger Power Facilitator Guide</a:t>
            </a:r>
          </a:p>
          <a:p>
            <a:pPr marL="0" marR="0">
              <a:spcBef>
                <a:spcPts val="0"/>
              </a:spcBef>
              <a:spcAft>
                <a:spcPts val="0"/>
              </a:spcAft>
            </a:pP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fontAlgn="base">
              <a:spcBef>
                <a:spcPts val="600"/>
              </a:spcBef>
              <a:spcAft>
                <a:spcPts val="0"/>
              </a:spcAft>
              <a:buFont typeface="+mj-lt"/>
              <a:buAutoNum type="arabicPeriod"/>
            </a:pPr>
            <a:r>
              <a:rPr lang="en-US" sz="1100" dirty="0">
                <a:solidFill>
                  <a:srgbClr val="161718"/>
                </a:solidFill>
                <a:effectLst/>
                <a:latin typeface="Poppins" panose="00000500000000000000" pitchFamily="2" charset="0"/>
                <a:ea typeface="Times New Roman" panose="02020603050405020304" pitchFamily="18" charset="0"/>
              </a:rPr>
              <a:t>Show students the distracted car ride picture and ask them to share what unsafe behaviors they see happening in the car.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600"/>
              </a:spcBef>
              <a:spcAft>
                <a:spcPts val="0"/>
              </a:spcAft>
              <a:buFont typeface="+mj-lt"/>
              <a:buAutoNum type="arabicPeriod"/>
            </a:pPr>
            <a:r>
              <a:rPr lang="en-US" sz="1100" dirty="0">
                <a:solidFill>
                  <a:srgbClr val="161718"/>
                </a:solidFill>
                <a:effectLst/>
                <a:latin typeface="Poppins" panose="00000500000000000000" pitchFamily="2" charset="0"/>
                <a:ea typeface="Times New Roman" panose="02020603050405020304" pitchFamily="18" charset="0"/>
              </a:rPr>
              <a:t>As students share the behaviors they see happening in the car, highlight that each of these behaviors are distracting to the driver and the rest of the passengers.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600"/>
              </a:spcBef>
              <a:spcAft>
                <a:spcPts val="0"/>
              </a:spcAft>
              <a:buFont typeface="+mj-lt"/>
              <a:buAutoNum type="arabicPeriod"/>
            </a:pPr>
            <a:r>
              <a:rPr lang="en-US" sz="1100" dirty="0">
                <a:solidFill>
                  <a:srgbClr val="161718"/>
                </a:solidFill>
                <a:effectLst/>
                <a:latin typeface="Poppins" panose="00000500000000000000" pitchFamily="2" charset="0"/>
                <a:ea typeface="Times New Roman" panose="02020603050405020304" pitchFamily="18" charset="0"/>
              </a:rPr>
              <a:t>Behaviors that should be addressed include: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Driver on phone (mind off driving, hand off wheel)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Driver looking at passenger (eyes off the road)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Front seat passenger looking at back seat (eyes off the road)</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Back seat passengers unbuckled (mind off driving)</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Back seat passenger throwing paper airplane at driver (eyes off road)</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Back seat passenger playing loud music with guitar (mind off driving, ears not alert)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Back seat passengers standing up and not sitting in the seat/car seat (mind off driving, eyes off road) </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49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Safe Car Ride, Unsafe Car Ride Activity (Slide 5) - 15 minutes</a:t>
            </a:r>
          </a:p>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Activity Resource:  a printable version of the instructions for this activity is in the Passenger Power Facilitator Guide</a:t>
            </a:r>
          </a:p>
          <a:p>
            <a:pPr marL="0" marR="0">
              <a:spcBef>
                <a:spcPts val="0"/>
              </a:spcBef>
              <a:spcAft>
                <a:spcPts val="0"/>
              </a:spcAft>
            </a:pP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This activity will require 5 students to participate. You can pick students or ask the educator to pick 5 responsible volunteers.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100" b="1" i="1" dirty="0">
                <a:solidFill>
                  <a:srgbClr val="000000"/>
                </a:solidFill>
                <a:effectLst/>
                <a:latin typeface="Poppins" panose="00000500000000000000" pitchFamily="2" charset="0"/>
                <a:ea typeface="Microsoft Sans Serif" panose="020B0604020202020204" pitchFamily="34" charset="0"/>
              </a:rPr>
              <a:t>Materials</a:t>
            </a:r>
            <a:r>
              <a:rPr lang="en-US" sz="1100" dirty="0">
                <a:solidFill>
                  <a:srgbClr val="000000"/>
                </a:solidFill>
                <a:effectLst/>
                <a:latin typeface="Poppins" panose="00000500000000000000" pitchFamily="2" charset="0"/>
                <a:ea typeface="Microsoft Sans Serif" panose="020B0604020202020204" pitchFamily="34" charset="0"/>
              </a:rPr>
              <a:t>:  Arrange </a:t>
            </a:r>
            <a:r>
              <a:rPr lang="en-US" sz="1100" dirty="0">
                <a:solidFill>
                  <a:srgbClr val="161718"/>
                </a:solidFill>
                <a:effectLst/>
                <a:latin typeface="Poppins" panose="00000500000000000000" pitchFamily="2" charset="0"/>
                <a:ea typeface="Times New Roman" panose="02020603050405020304" pitchFamily="18" charset="0"/>
              </a:rPr>
              <a:t>five chairs in the front of the room with two chairs in the front and three in the back (to resemble the layout inside a car).  Props can be used such as a steering wheel, seat belts, costumes, etc.</a:t>
            </a:r>
          </a:p>
          <a:p>
            <a:pPr marL="457200" marR="0" lvl="1" indent="0">
              <a:spcBef>
                <a:spcPts val="600"/>
              </a:spcBef>
              <a:spcAft>
                <a:spcPts val="0"/>
              </a:spcAft>
              <a:buSzPts val="1100"/>
              <a:buFont typeface="+mj-lt"/>
              <a:buNone/>
            </a:pPr>
            <a:r>
              <a:rPr lang="en-US" sz="1100" b="1" i="1"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Roles</a:t>
            </a: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  There will be two different skits, the first will be an unsafe car ride and the second will be a safe car ride. Assign roles by whispering in their ear what role you want them to play. There are some examples of roles listed below.</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60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Driver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Keeps looking at the back seat to see what is going on</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Who can’t find a good song on the radio and keeps looking away to change the station</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60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Front seat passenger</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Wants to sing every song as loud as possible and take selfies on their phone.</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Trying to play a card game with the driver</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60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Back seat passengers</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Keeps unbuckling and getting out of their seat the whole car ride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Throwing snacks around the car and at the driver</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Unbuckling the passenger next to them</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Kicks the back of the driver’s seat the whole ride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Wants the driver to look behind them at the silly face they are making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Keeps asking Aare we there yet?”</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Keeps saying they need to go to the bathroom</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SzPts val="1100"/>
              <a:buFont typeface="+mj-lt"/>
              <a:buAutoNum type="arabicPeriod" startAt="3"/>
            </a:pPr>
            <a:r>
              <a:rPr lang="en-US" sz="1100" b="1" i="1" dirty="0">
                <a:solidFill>
                  <a:srgbClr val="161718"/>
                </a:solidFill>
                <a:effectLst/>
                <a:latin typeface="Poppins" panose="00000500000000000000" pitchFamily="2" charset="0"/>
                <a:ea typeface="Times New Roman" panose="02020603050405020304" pitchFamily="18" charset="0"/>
              </a:rPr>
              <a:t>Scenario</a:t>
            </a:r>
            <a:r>
              <a:rPr lang="en-US" sz="1100" dirty="0">
                <a:solidFill>
                  <a:srgbClr val="161718"/>
                </a:solidFill>
                <a:effectLst/>
                <a:latin typeface="Poppins" panose="00000500000000000000" pitchFamily="2" charset="0"/>
                <a:ea typeface="Times New Roman" panose="02020603050405020304" pitchFamily="18" charset="0"/>
              </a:rPr>
              <a:t>:  Engage the rest of the class by “setting the scene” or scenario.</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the park.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go get ice cream.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go get dinner in town.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just picked all the passengers up from school.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camp.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school.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SzPts val="1100"/>
              <a:buFont typeface="+mj-lt"/>
              <a:buAutoNum type="arabicPeriod" startAt="4"/>
            </a:pPr>
            <a:r>
              <a:rPr lang="en-US" sz="1100" dirty="0">
                <a:solidFill>
                  <a:srgbClr val="161718"/>
                </a:solidFill>
                <a:effectLst/>
                <a:latin typeface="Poppins" panose="00000500000000000000" pitchFamily="2" charset="0"/>
                <a:ea typeface="Times New Roman" panose="02020603050405020304" pitchFamily="18" charset="0"/>
              </a:rPr>
              <a:t>When the class is ready, start the “unsafe car ride” scene and allow the students to play out their roles for about 1 -2 minutes.</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Tell students to “FREEZE” and ask the audience to share what they saw that was bad or unsafe behavior in that car ride (optional: record student responses on the board, flipchart, etc.)</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000000"/>
                </a:solidFill>
                <a:effectLst/>
                <a:latin typeface="Poppins" panose="00000500000000000000" pitchFamily="2" charset="0"/>
                <a:ea typeface="Microsoft Sans Serif" panose="020B0604020202020204" pitchFamily="34" charset="0"/>
              </a:rPr>
              <a:t>Make sure major distractions are addressed from the back seat passenger role examples provided above (</a:t>
            </a:r>
            <a:r>
              <a:rPr lang="en-US" sz="1100" dirty="0" err="1">
                <a:solidFill>
                  <a:srgbClr val="000000"/>
                </a:solidFill>
                <a:effectLst/>
                <a:latin typeface="Poppins" panose="00000500000000000000" pitchFamily="2" charset="0"/>
                <a:ea typeface="Microsoft Sans Serif" panose="020B0604020202020204" pitchFamily="34" charset="0"/>
              </a:rPr>
              <a:t>ie</a:t>
            </a:r>
            <a:r>
              <a:rPr lang="en-US" sz="1100" dirty="0">
                <a:solidFill>
                  <a:srgbClr val="000000"/>
                </a:solidFill>
                <a:effectLst/>
                <a:latin typeface="Poppins" panose="00000500000000000000" pitchFamily="2" charset="0"/>
                <a:ea typeface="Microsoft Sans Serif" panose="020B0604020202020204" pitchFamily="34" charset="0"/>
              </a:rPr>
              <a:t>. Playing the music too loud, asking the driver to turn around and look at you, throwing something at the driver, kicking the back of the driver’s seat, etc.) If not, say “What about… [any distraction that was not mentioned]? Ask, “Is there anything they DID NOT do?” to make it a safe car ride?  </a:t>
            </a:r>
            <a:endParaRPr lang="en-US" sz="1200" dirty="0">
              <a:solidFill>
                <a:srgbClr val="000000"/>
              </a:solidFill>
              <a:effectLst/>
              <a:latin typeface="Calibri" panose="020F0502020204030204" pitchFamily="34" charset="0"/>
              <a:ea typeface="Microsoft Sans Serif" panose="020B0604020202020204" pitchFamily="34" charset="0"/>
            </a:endParaRPr>
          </a:p>
          <a:p>
            <a:pPr marL="228600" marR="0" lvl="0" indent="-228600">
              <a:spcBef>
                <a:spcPts val="600"/>
              </a:spcBef>
              <a:spcAft>
                <a:spcPts val="0"/>
              </a:spcAft>
              <a:buSzPts val="1100"/>
              <a:buFont typeface="+mj-lt"/>
              <a:buAutoNum type="arabicPeriod" startAt="4"/>
            </a:pPr>
            <a:r>
              <a:rPr lang="en-US" sz="1100" dirty="0">
                <a:solidFill>
                  <a:srgbClr val="161718"/>
                </a:solidFill>
                <a:effectLst/>
                <a:latin typeface="Poppins" panose="00000500000000000000" pitchFamily="2" charset="0"/>
                <a:ea typeface="Times New Roman" panose="02020603050405020304" pitchFamily="18" charset="0"/>
              </a:rPr>
              <a:t>Now tell the students that they are going to show the class what a “safe car ride” looks like and allow students to play out their roles for about 1-2 minutes. </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000000"/>
                </a:solidFill>
                <a:effectLst/>
                <a:latin typeface="Poppins" panose="00000500000000000000" pitchFamily="2" charset="0"/>
                <a:ea typeface="Microsoft Sans Serif" panose="020B0604020202020204" pitchFamily="34" charset="0"/>
              </a:rPr>
              <a:t>Explain to volunteers this time around they should make safe choices starting with putting on their seat belt (stay seated, talk quietly, not use cell phones, and the driver puts both hands on the wheel). </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Allow the students to play out their roles for about 1 -2 minutes.</a:t>
            </a:r>
            <a:endParaRPr lang="en-US" sz="1200" dirty="0">
              <a:solidFill>
                <a:srgbClr val="000000"/>
              </a:solidFill>
              <a:effectLst/>
              <a:latin typeface="Calibri" panose="020F0502020204030204" pitchFamily="34" charset="0"/>
              <a:ea typeface="Microsoft Sans Serif" panose="020B0604020202020204" pitchFamily="34" charset="0"/>
            </a:endParaRPr>
          </a:p>
          <a:p>
            <a:pPr marL="228600" marR="0" lvl="0" indent="-228600">
              <a:spcBef>
                <a:spcPts val="600"/>
              </a:spcBef>
              <a:spcAft>
                <a:spcPts val="0"/>
              </a:spcAft>
              <a:buSzPts val="1100"/>
              <a:buFont typeface="+mj-lt"/>
              <a:buAutoNum type="arabicPeriod" startAt="4"/>
            </a:pPr>
            <a:r>
              <a:rPr lang="en-US" sz="1100" dirty="0">
                <a:solidFill>
                  <a:srgbClr val="161718"/>
                </a:solidFill>
                <a:effectLst/>
                <a:latin typeface="Poppins" panose="00000500000000000000" pitchFamily="2" charset="0"/>
                <a:ea typeface="Times New Roman" panose="02020603050405020304" pitchFamily="18" charset="0"/>
              </a:rPr>
              <a:t>Tell the volunteers to “FREEZE” and praise them for doing a much better job at being safe in the car! Ask the students to share the safe behaviors they saw in the car. </a:t>
            </a:r>
            <a:r>
              <a:rPr lang="en-US" sz="1100" dirty="0">
                <a:solidFill>
                  <a:srgbClr val="000000"/>
                </a:solidFill>
                <a:effectLst/>
                <a:latin typeface="Poppins" panose="00000500000000000000" pitchFamily="2" charset="0"/>
                <a:ea typeface="Microsoft Sans Serif" panose="020B0604020202020204" pitchFamily="34" charset="0"/>
              </a:rPr>
              <a:t>Be positive and upbeat! </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If you choose, record student responses on the board or a flipchart.  </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Responses can be displayed in the classroom to remind students of the importance of being a safe passenger every time they get into the car.</a:t>
            </a:r>
            <a:endParaRPr lang="en-US" sz="1200" dirty="0">
              <a:solidFill>
                <a:srgbClr val="000000"/>
              </a:solidFill>
              <a:effectLst/>
              <a:latin typeface="Calibri" panose="020F0502020204030204" pitchFamily="34" charset="0"/>
              <a:ea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EE85D185-D876-4A4B-A351-E623992245C2}" type="slidenum">
              <a:rPr lang="en-US" smtClean="0"/>
              <a:t>5</a:t>
            </a:fld>
            <a:endParaRPr lang="en-US"/>
          </a:p>
        </p:txBody>
      </p:sp>
    </p:spTree>
    <p:extLst>
      <p:ext uri="{BB962C8B-B14F-4D97-AF65-F5344CB8AC3E}">
        <p14:creationId xmlns:p14="http://schemas.microsoft.com/office/powerpoint/2010/main" val="328115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Passenger Power Safety Cheer (Slide 6) - 3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65F91"/>
                </a:solidFill>
                <a:effectLst/>
                <a:latin typeface="Poppins ExtraBold" panose="00000900000000000000" pitchFamily="2" charset="0"/>
                <a:ea typeface="Microsoft Sans Serif" panose="020B0604020202020204" pitchFamily="34" charset="0"/>
              </a:rPr>
              <a:t>Activity Resource:  a printable version of the instructions for this activity is in the Passenger Power Facilitator Guide</a:t>
            </a:r>
            <a:endParaRPr lang="en-US" sz="14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With enthusiasm, praise the students for showing a great car ride and how all the passengers did a great job using their voices, wearing seat belts, and staying in their car seats and booster seats.</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Ask students: “Why is it important to wear seat belts in the car? </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600"/>
              </a:spcBef>
              <a:spcAft>
                <a:spcPts val="0"/>
              </a:spcAft>
              <a:buFont typeface="+mj-lt"/>
              <a:buAutoNum type="alphaLcPeriod"/>
            </a:pPr>
            <a:r>
              <a:rPr lang="en-US" sz="1100" dirty="0">
                <a:solidFill>
                  <a:srgbClr val="000000"/>
                </a:solidFill>
                <a:effectLst/>
                <a:latin typeface="Poppins" panose="00000500000000000000" pitchFamily="2" charset="0"/>
                <a:ea typeface="Microsoft Sans Serif" panose="020B0604020202020204" pitchFamily="34" charset="0"/>
              </a:rPr>
              <a:t>Get answers from students. </a:t>
            </a:r>
            <a:r>
              <a:rPr lang="en-US" sz="1100" i="1" dirty="0">
                <a:solidFill>
                  <a:srgbClr val="000000"/>
                </a:solidFill>
                <a:effectLst/>
                <a:latin typeface="Poppins" panose="00000500000000000000" pitchFamily="2" charset="0"/>
                <a:ea typeface="Microsoft Sans Serif" panose="020B0604020202020204" pitchFamily="34" charset="0"/>
              </a:rPr>
              <a:t>A seat belt helps keep you safe. </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600"/>
              </a:spcBef>
              <a:spcAft>
                <a:spcPts val="0"/>
              </a:spcAft>
              <a:buFont typeface="+mj-lt"/>
              <a:buAutoNum type="alphaLcPeriod"/>
            </a:pPr>
            <a:r>
              <a:rPr lang="en-US" sz="1100" dirty="0">
                <a:solidFill>
                  <a:srgbClr val="000000"/>
                </a:solidFill>
                <a:effectLst/>
                <a:latin typeface="Poppins" panose="00000500000000000000" pitchFamily="2" charset="0"/>
                <a:ea typeface="Microsoft Sans Serif" panose="020B0604020202020204" pitchFamily="34" charset="0"/>
              </a:rPr>
              <a:t>Remind students that every time they ride in the car, they should buckle up and how if someone in the car is unbuckled or not wearing their seat belt correctly, they could get hurt.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Conclude with “To keep us all safe, Captain Power created the “Passenger Power” Safety Cheer! You are going to learn it today! Ready?” (have students stand up – after demonstrating, you can break into groups and compete for the loudest cheer)</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100" dirty="0">
                <a:solidFill>
                  <a:srgbClr val="000000"/>
                </a:solidFill>
                <a:effectLst/>
                <a:latin typeface="Poppins" panose="00000500000000000000" pitchFamily="2" charset="0"/>
                <a:ea typeface="Microsoft Sans Serif" panose="020B0604020202020204" pitchFamily="34" charset="0"/>
              </a:rPr>
              <a:t> </a:t>
            </a:r>
            <a:endParaRPr lang="en-US" sz="1200" dirty="0">
              <a:solidFill>
                <a:srgbClr val="000000"/>
              </a:solidFill>
              <a:effectLst/>
              <a:latin typeface="Calibri" panose="020F0502020204030204" pitchFamily="34" charset="0"/>
              <a:ea typeface="Microsoft Sans Serif" panose="020B0604020202020204" pitchFamily="34" charset="0"/>
            </a:endParaRPr>
          </a:p>
          <a:p>
            <a:pPr marL="457200" marR="0">
              <a:spcBef>
                <a:spcPts val="0"/>
              </a:spcBef>
              <a:spcAft>
                <a:spcPts val="0"/>
              </a:spcAft>
            </a:pPr>
            <a:r>
              <a:rPr lang="en-US" sz="1100" b="1" dirty="0">
                <a:solidFill>
                  <a:srgbClr val="000000"/>
                </a:solidFill>
                <a:effectLst/>
                <a:latin typeface="Poppins" panose="00000500000000000000" pitchFamily="2" charset="0"/>
                <a:ea typeface="Microsoft Sans Serif" panose="020B0604020202020204" pitchFamily="34" charset="0"/>
              </a:rPr>
              <a:t>How to do the Passenger Power Safety Cheer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“Car Seat!”/ “Booster Seat”</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Reach to your shoulders with both hands to demonstrate the chest straps.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“Buckle!”</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Reach to your lap and pretend to buckle the car seat.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“Passenger Power!”</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Put both arms in the air with excitement! </a:t>
            </a:r>
            <a:endParaRPr lang="en-US" sz="1200" dirty="0">
              <a:solidFill>
                <a:srgbClr val="000000"/>
              </a:solidFill>
              <a:effectLst/>
              <a:latin typeface="Calibri" panose="020F0502020204030204" pitchFamily="34" charset="0"/>
              <a:ea typeface="Microsoft Sans Serif" panose="020B0604020202020204" pitchFamily="34" charset="0"/>
            </a:endParaRPr>
          </a:p>
          <a:p>
            <a:pPr marL="457200" marR="0">
              <a:spcBef>
                <a:spcPts val="1200"/>
              </a:spcBef>
              <a:spcAft>
                <a:spcPts val="1200"/>
              </a:spcAft>
            </a:pPr>
            <a:r>
              <a:rPr lang="en-US" sz="1100" b="1" dirty="0">
                <a:solidFill>
                  <a:srgbClr val="000000"/>
                </a:solidFill>
                <a:effectLst/>
                <a:latin typeface="Poppins" panose="00000500000000000000" pitchFamily="2" charset="0"/>
                <a:ea typeface="Microsoft Sans Serif" panose="020B0604020202020204" pitchFamily="34" charset="0"/>
              </a:rPr>
              <a:t>OR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“Seat Belt!”</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Reach across your chest to your shoulder where you would grab the seat belt.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“Buckle!”</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Reach across your chest with the seat belt as if you were to buckle in.</a:t>
            </a:r>
            <a:r>
              <a:rPr lang="en-US" sz="1100" dirty="0">
                <a:solidFill>
                  <a:srgbClr val="000000"/>
                </a:solidFill>
                <a:effectLst/>
                <a:latin typeface="Poppins" panose="00000500000000000000" pitchFamily="2" charset="0"/>
                <a:ea typeface="Microsoft Sans Serif" panose="020B0604020202020204" pitchFamily="34" charset="0"/>
              </a:rPr>
              <a: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“Passenger Power!”</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Put both arms in the air with excitement! </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EE85D185-D876-4A4B-A351-E623992245C2}" type="slidenum">
              <a:rPr lang="en-US" smtClean="0"/>
              <a:t>6</a:t>
            </a:fld>
            <a:endParaRPr lang="en-US"/>
          </a:p>
        </p:txBody>
      </p:sp>
    </p:spTree>
    <p:extLst>
      <p:ext uri="{BB962C8B-B14F-4D97-AF65-F5344CB8AC3E}">
        <p14:creationId xmlns:p14="http://schemas.microsoft.com/office/powerpoint/2010/main" val="1420318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Circle Time/Read Aloud (Slide 7) - up to 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365F91"/>
                </a:solidFill>
                <a:effectLst/>
                <a:latin typeface="Poppins ExtraBold" panose="00000900000000000000" pitchFamily="2" charset="0"/>
                <a:ea typeface="Microsoft Sans Serif" panose="020B0604020202020204" pitchFamily="34" charset="0"/>
              </a:rPr>
              <a:t>Activity Resource:  a printable version of the instructions for this activity is in the Passenger Power Facilitator Guide within the Classroom Presentation section</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Select one of the three ITD children’s books to read to the students:  </a:t>
            </a:r>
            <a:r>
              <a:rPr lang="en-US" sz="1100" i="1" dirty="0" err="1">
                <a:solidFill>
                  <a:srgbClr val="000000"/>
                </a:solidFill>
                <a:effectLst/>
                <a:latin typeface="Poppins" panose="00000500000000000000" pitchFamily="2" charset="0"/>
                <a:ea typeface="Microsoft Sans Serif" panose="020B0604020202020204" pitchFamily="34" charset="0"/>
              </a:rPr>
              <a:t>Distractopus</a:t>
            </a:r>
            <a:r>
              <a:rPr lang="en-US" sz="1100" i="1" dirty="0">
                <a:solidFill>
                  <a:srgbClr val="000000"/>
                </a:solidFill>
                <a:effectLst/>
                <a:latin typeface="Poppins" panose="00000500000000000000" pitchFamily="2" charset="0"/>
                <a:ea typeface="Microsoft Sans Serif" panose="020B0604020202020204" pitchFamily="34" charset="0"/>
              </a:rPr>
              <a:t>, Fast Cats, Passenger Pets</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A </a:t>
            </a:r>
            <a:r>
              <a:rPr lang="en-US" sz="1100" b="1" dirty="0">
                <a:solidFill>
                  <a:srgbClr val="000000"/>
                </a:solidFill>
                <a:effectLst/>
                <a:latin typeface="Poppins" panose="00000500000000000000" pitchFamily="2" charset="0"/>
                <a:ea typeface="Microsoft Sans Serif" panose="020B0604020202020204" pitchFamily="34" charset="0"/>
              </a:rPr>
              <a:t>free</a:t>
            </a:r>
            <a:r>
              <a:rPr lang="en-US" sz="1100" dirty="0">
                <a:solidFill>
                  <a:srgbClr val="000000"/>
                </a:solidFill>
                <a:effectLst/>
                <a:latin typeface="Poppins" panose="00000500000000000000" pitchFamily="2" charset="0"/>
                <a:ea typeface="Microsoft Sans Serif" panose="020B0604020202020204" pitchFamily="34" charset="0"/>
              </a:rPr>
              <a:t> electronic version of the book can be downloaded following these steps:</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0"/>
              </a:spcBef>
              <a:spcAft>
                <a:spcPts val="0"/>
              </a:spcAft>
              <a:buFont typeface="+mj-lt"/>
              <a:buAutoNum type="alphaLcPeriod"/>
            </a:pPr>
            <a:r>
              <a:rPr lang="en-US" sz="1100" i="1" dirty="0">
                <a:solidFill>
                  <a:srgbClr val="000000"/>
                </a:solidFill>
                <a:effectLst/>
                <a:latin typeface="Poppins" panose="00000500000000000000" pitchFamily="2" charset="0"/>
                <a:ea typeface="Microsoft Sans Serif" panose="020B0604020202020204" pitchFamily="34" charset="0"/>
              </a:rPr>
              <a:t>Visit the website </a:t>
            </a:r>
            <a:r>
              <a:rPr lang="en-US" sz="1100" i="1" u="sng" dirty="0">
                <a:solidFill>
                  <a:srgbClr val="000000"/>
                </a:solidFill>
                <a:effectLst/>
                <a:latin typeface="Poppins" panose="00000500000000000000" pitchFamily="2" charset="0"/>
                <a:ea typeface="Microsoft Sans Serif" panose="020B0604020202020204" pitchFamily="34" charset="0"/>
                <a:hlinkClick r:id="rId3"/>
              </a:rPr>
              <a:t>https://impactteendrivers.org</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0"/>
              </a:spcBef>
              <a:spcAft>
                <a:spcPts val="0"/>
              </a:spcAft>
              <a:buFont typeface="+mj-lt"/>
              <a:buAutoNum type="alphaLcPeriod"/>
            </a:pPr>
            <a:r>
              <a:rPr lang="en-US" sz="1100" i="1" dirty="0">
                <a:solidFill>
                  <a:srgbClr val="000000"/>
                </a:solidFill>
                <a:effectLst/>
                <a:latin typeface="Poppins" panose="00000500000000000000" pitchFamily="2" charset="0"/>
                <a:ea typeface="Microsoft Sans Serif" panose="020B0604020202020204" pitchFamily="34" charset="0"/>
              </a:rPr>
              <a:t>Pause on the top banner option “Our Programs” then from the menu displayed click on “Elementary School”.  </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0"/>
              </a:spcBef>
              <a:spcAft>
                <a:spcPts val="0"/>
              </a:spcAft>
              <a:buFont typeface="+mj-lt"/>
              <a:buAutoNum type="alphaLcPeriod"/>
            </a:pPr>
            <a:r>
              <a:rPr lang="en-US" sz="1100" i="1" dirty="0">
                <a:solidFill>
                  <a:srgbClr val="000000"/>
                </a:solidFill>
                <a:effectLst/>
                <a:latin typeface="Poppins" panose="00000500000000000000" pitchFamily="2" charset="0"/>
                <a:ea typeface="Microsoft Sans Serif" panose="020B0604020202020204" pitchFamily="34" charset="0"/>
              </a:rPr>
              <a:t>Click the “View Our Elementary School Education Resources” button</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0"/>
              </a:spcBef>
              <a:spcAft>
                <a:spcPts val="0"/>
              </a:spcAft>
              <a:buFont typeface="+mj-lt"/>
              <a:buAutoNum type="alphaLcPeriod"/>
            </a:pPr>
            <a:r>
              <a:rPr lang="en-US" sz="1100" i="1" dirty="0">
                <a:solidFill>
                  <a:srgbClr val="000000"/>
                </a:solidFill>
                <a:effectLst/>
                <a:latin typeface="Poppins" panose="00000500000000000000" pitchFamily="2" charset="0"/>
                <a:ea typeface="Microsoft Sans Serif" panose="020B0604020202020204" pitchFamily="34" charset="0"/>
              </a:rPr>
              <a:t>The first time you click on a downloadable resource a “Restricted Content” window will appear.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Have the students join you on the rug or in an area where they can see.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Read the story out loud! Be fun and creative to engage students!  The first page of the book includes messaging that the students should take away at the end of the story.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When you finish the book, ask students to share their favorite part of the story and tie it back to important messaging about being a safe and responsible passenger. You can read a different book on three different days throughout the week.</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A29696-2BE8-442F-AE32-06B5202A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48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Connection to Pedestrian Safety (Slide 8 &amp; 9) – 4 to 5 minutes</a:t>
            </a:r>
          </a:p>
          <a:p>
            <a:pPr marL="0" marR="0">
              <a:spcBef>
                <a:spcPts val="0"/>
              </a:spcBef>
              <a:spcAft>
                <a:spcPts val="0"/>
              </a:spcAft>
            </a:pP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On Slide 8: Ask students</a:t>
            </a:r>
            <a:r>
              <a:rPr lang="en-US" sz="1800" i="1" dirty="0">
                <a:solidFill>
                  <a:srgbClr val="000000"/>
                </a:solidFill>
                <a:effectLst/>
                <a:latin typeface="Poppins" panose="00000500000000000000" pitchFamily="2" charset="0"/>
                <a:ea typeface="Microsoft Sans Serif" panose="020B0604020202020204" pitchFamily="34" charset="0"/>
              </a:rPr>
              <a:t>: "Captain Power and the pets want to know how you stay safe on the sidewalk?” </a:t>
            </a:r>
            <a:r>
              <a:rPr lang="en-US" sz="1800" dirty="0">
                <a:solidFill>
                  <a:srgbClr val="000000"/>
                </a:solidFill>
                <a:effectLst/>
                <a:latin typeface="Poppins" panose="00000500000000000000" pitchFamily="2" charset="0"/>
                <a:ea typeface="Microsoft Sans Serif" panose="020B0604020202020204" pitchFamily="34" charset="0"/>
              </a:rPr>
              <a:t>Ask a follow up question:</a:t>
            </a:r>
            <a:r>
              <a:rPr lang="en-US" sz="1800" i="1" dirty="0">
                <a:solidFill>
                  <a:srgbClr val="000000"/>
                </a:solidFill>
                <a:effectLst/>
                <a:latin typeface="Poppins" panose="00000500000000000000" pitchFamily="2" charset="0"/>
                <a:ea typeface="Microsoft Sans Serif" panose="020B0604020202020204" pitchFamily="34" charset="0"/>
              </a:rPr>
              <a:t> “How is this similar to staying safe in the car?”</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Encourage students to raise their hand and take 3-4 answers from the class. </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Listen for answers like looking both ways before crossing the street, wearing a helmet when on a bike or scooter, or looking and listening for cars. </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spcBef>
                <a:spcPts val="0"/>
              </a:spcBef>
              <a:spcAft>
                <a:spcPts val="0"/>
              </a:spcAft>
              <a:buFont typeface="+mj-lt"/>
              <a:buNone/>
            </a:pPr>
            <a:endParaRPr lang="en-US" sz="1100" dirty="0">
              <a:solidFill>
                <a:srgbClr val="000000"/>
              </a:solidFill>
              <a:effectLst/>
              <a:latin typeface="Poppins" panose="00000500000000000000" pitchFamily="2" charset="0"/>
              <a:ea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EDA29696-2BE8-442F-AE32-06B5202A784A}" type="slidenum">
              <a:rPr lang="en-US" smtClean="0"/>
              <a:t>8</a:t>
            </a:fld>
            <a:endParaRPr lang="en-US"/>
          </a:p>
        </p:txBody>
      </p:sp>
    </p:spTree>
    <p:extLst>
      <p:ext uri="{BB962C8B-B14F-4D97-AF65-F5344CB8AC3E}">
        <p14:creationId xmlns:p14="http://schemas.microsoft.com/office/powerpoint/2010/main" val="2062000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lang="en-US" sz="1200" dirty="0">
                <a:solidFill>
                  <a:srgbClr val="365F91"/>
                </a:solidFill>
                <a:effectLst/>
                <a:latin typeface="Poppins ExtraBold" panose="00000900000000000000" pitchFamily="2" charset="0"/>
                <a:ea typeface="Microsoft Sans Serif" panose="020B0604020202020204" pitchFamily="34" charset="0"/>
              </a:rPr>
              <a:t>Continuation - Connection to Pedestrian Safety (Slide 8 &amp; 9) – 4 to 5 minutes</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endParaRPr lang="en-US" sz="1200" dirty="0">
              <a:solidFill>
                <a:srgbClr val="000000"/>
              </a:solidFill>
              <a:effectLst/>
              <a:latin typeface="Poppins" panose="00000500000000000000" pitchFamily="2"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On Slide 9: </a:t>
            </a:r>
            <a:r>
              <a:rPr lang="en-US" sz="1200" dirty="0">
                <a:solidFill>
                  <a:srgbClr val="161718"/>
                </a:solidFill>
                <a:effectLst/>
                <a:latin typeface="Poppins" panose="00000500000000000000" pitchFamily="2" charset="0"/>
                <a:ea typeface="Microsoft Sans Serif" panose="020B0604020202020204" pitchFamily="34" charset="0"/>
              </a:rPr>
              <a:t>Ask them to share what unsafe behaviors they see happening in the example picture of walkers, bike riders, and skateboarders.</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Make the direct connection for the follow up question: “By using your looking eyes, listening ears, and wearing a helmet while on a bike, scooter, skates or skateboard, you can be safe on the sidewalks. This is like how we can stay safe in the car! The driver is focused, the passengers are calm, and everyone wears their seat belt!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i="1" dirty="0">
                <a:solidFill>
                  <a:srgbClr val="000000"/>
                </a:solidFill>
                <a:effectLst/>
                <a:latin typeface="Poppins" panose="00000500000000000000" pitchFamily="2" charset="0"/>
                <a:ea typeface="Microsoft Sans Serif" panose="020B0604020202020204" pitchFamily="34" charset="0"/>
              </a:rPr>
              <a:t>Optional: </a:t>
            </a:r>
            <a:r>
              <a:rPr lang="en-US" sz="1200" dirty="0">
                <a:solidFill>
                  <a:srgbClr val="000000"/>
                </a:solidFill>
                <a:effectLst/>
                <a:latin typeface="Poppins" panose="00000500000000000000" pitchFamily="2" charset="0"/>
                <a:ea typeface="Microsoft Sans Serif" panose="020B0604020202020204" pitchFamily="34" charset="0"/>
              </a:rPr>
              <a:t>If the group is playing Red Light, Green Light next, use this segue: “Now we’ll practice being focused and using looking eyes and listening ears while playing a game.”</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21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AED02D-5F8F-4126-981B-323D0BBF8AF8}" type="datetimeFigureOut">
              <a:rPr lang="en-US" smtClean="0"/>
              <a:t>10/25/2024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D7521626-D4F7-44D8-9D92-9388C406DB42}"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736143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ED02D-5F8F-4126-981B-323D0BBF8AF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1626-D4F7-44D8-9D92-9388C406DB42}"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746987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ED02D-5F8F-4126-981B-323D0BBF8AF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1626-D4F7-44D8-9D92-9388C406DB42}"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682250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88878880-76F2-45B5-916B-36E7EE2B1CFF}"/>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1B75C3C8-6E32-4269-9316-DC942E00A4E2}"/>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ight Triangle 3">
            <a:extLst>
              <a:ext uri="{FF2B5EF4-FFF2-40B4-BE49-F238E27FC236}">
                <a16:creationId xmlns:a16="http://schemas.microsoft.com/office/drawing/2014/main" id="{247C2144-3704-461F-AEA4-5AD7F2A4BA9E}"/>
              </a:ext>
              <a:ext uri="{C183D7F6-B498-43B3-948B-1728B52AA6E4}">
                <adec:decorative xmlns:adec="http://schemas.microsoft.com/office/drawing/2017/decorative" val="1"/>
              </a:ext>
            </a:extLst>
          </p:cNvPr>
          <p:cNvSpPr/>
          <p:nvPr userDrawn="1"/>
        </p:nvSpPr>
        <p:spPr>
          <a:xfrm rot="13500000">
            <a:off x="-284145" y="1559143"/>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ocument 4">
            <a:extLst>
              <a:ext uri="{FF2B5EF4-FFF2-40B4-BE49-F238E27FC236}">
                <a16:creationId xmlns:a16="http://schemas.microsoft.com/office/drawing/2014/main" id="{5C2F4A0D-E022-45C1-A4F2-BDD40ECBB273}"/>
              </a:ext>
              <a:ext uri="{C183D7F6-B498-43B3-948B-1728B52AA6E4}">
                <adec:decorative xmlns:adec="http://schemas.microsoft.com/office/drawing/2017/decorative" val="1"/>
              </a:ext>
            </a:extLst>
          </p:cNvPr>
          <p:cNvSpPr/>
          <p:nvPr userDrawn="1"/>
        </p:nvSpPr>
        <p:spPr>
          <a:xfrm rot="5400000">
            <a:off x="7455724" y="2105114"/>
            <a:ext cx="6858000" cy="2647778"/>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3B95DAD1-C9F8-42EA-938C-AD799D0D1D1F}"/>
              </a:ext>
              <a:ext uri="{C183D7F6-B498-43B3-948B-1728B52AA6E4}">
                <adec:decorative xmlns:adec="http://schemas.microsoft.com/office/drawing/2017/decorative" val="1"/>
              </a:ext>
            </a:extLst>
          </p:cNvPr>
          <p:cNvGrpSpPr/>
          <p:nvPr userDrawn="1"/>
        </p:nvGrpSpPr>
        <p:grpSpPr>
          <a:xfrm>
            <a:off x="0" y="0"/>
            <a:ext cx="12214827" cy="6858000"/>
            <a:chOff x="-6214" y="-1"/>
            <a:chExt cx="12214827" cy="6858000"/>
          </a:xfrm>
        </p:grpSpPr>
        <p:cxnSp>
          <p:nvCxnSpPr>
            <p:cNvPr id="7" name="Straight Connector 6">
              <a:extLst>
                <a:ext uri="{FF2B5EF4-FFF2-40B4-BE49-F238E27FC236}">
                  <a16:creationId xmlns:a16="http://schemas.microsoft.com/office/drawing/2014/main" id="{CE106CB0-0456-42D2-9064-D8307EE2EE64}"/>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564272-B469-4B76-89B3-EAE1C5EA5577}"/>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812937-53FC-4F40-9E1F-62BD5DC5C8EA}"/>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C30D30-0592-4A8D-9BFB-E39327DEB08D}"/>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EF5218-294E-41E0-B835-6CD21C0AB503}"/>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EAD817-B289-4780-AF71-3A814DA15175}"/>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5FE1B7-342F-44E3-9A5F-4320F4B56F12}"/>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304BD3-68AC-49BC-8B74-71637404CEEC}"/>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859D2C-72C4-411A-BD82-8368DDC03513}"/>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22EA31-AED9-4314-8509-4087F82F1112}"/>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E3D353-A425-4930-AC93-9A9F93EC07EF}"/>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5827C0-9081-4304-98D0-28375902854E}"/>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BC916B-3AAC-4825-8D0F-923D60C0DA4E}"/>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085D6A-11B7-416E-9A80-085550712976}"/>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619986-89C6-4164-BD69-5117CB5E3D0D}"/>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63A74F-F1A7-4546-BCB1-3C49033B344A}"/>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8BEE97-AC71-4466-82E9-05302D19D2B2}"/>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B7EA87-48DE-40EC-97C4-1119D6E0BCFB}"/>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09E735-55F1-46BE-964B-17589798C459}"/>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E224F2-AB69-40F3-83FC-5A1C2985F114}"/>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841DFB-48FF-4E4C-BD80-FAEDD9869CA5}"/>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F2079C-0840-41A3-B649-BFA2657D7FCC}"/>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4F5B96-0C46-4542-959C-A0AB18C7DAE4}"/>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E7EDBA-8F85-4F7A-A17D-6B49A51D412C}"/>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3D3094-2C9C-4299-9065-669FFD8F5DD2}"/>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307EDA-19A4-4312-920D-EC02D2A70CBD}"/>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953220-FAE3-4A55-B3C5-632C82C456AA}"/>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B2B007-553A-4A33-B077-9CA9D0313326}"/>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E213DEB-4CFC-46B3-8DB4-77581E46552F}"/>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Title 1">
            <a:extLst>
              <a:ext uri="{FF2B5EF4-FFF2-40B4-BE49-F238E27FC236}">
                <a16:creationId xmlns:a16="http://schemas.microsoft.com/office/drawing/2014/main" id="{EBBBF2BB-36BE-45E7-A35B-260E76E7D477}"/>
              </a:ext>
            </a:extLst>
          </p:cNvPr>
          <p:cNvSpPr>
            <a:spLocks noGrp="1"/>
          </p:cNvSpPr>
          <p:nvPr>
            <p:ph type="title"/>
          </p:nvPr>
        </p:nvSpPr>
        <p:spPr>
          <a:xfrm>
            <a:off x="457200" y="725467"/>
            <a:ext cx="5410197" cy="1982171"/>
          </a:xfrm>
          <a:prstGeom prst="rect">
            <a:avLst/>
          </a:prstGeom>
        </p:spPr>
        <p:txBody>
          <a:bodyPr>
            <a:normAutofit/>
          </a:bodyPr>
          <a:lstStyle/>
          <a:p>
            <a:pPr>
              <a:lnSpc>
                <a:spcPct val="110000"/>
              </a:lnSpc>
            </a:pPr>
            <a:r>
              <a:rPr lang="en-US">
                <a:solidFill>
                  <a:srgbClr val="FFFFFF"/>
                </a:solidFill>
                <a:cs typeface="Posterama" panose="020B0504020200020000" pitchFamily="34" charset="0"/>
              </a:rPr>
              <a:t>Click to edit Master title style</a:t>
            </a:r>
          </a:p>
        </p:txBody>
      </p:sp>
      <p:sp>
        <p:nvSpPr>
          <p:cNvPr id="42" name="Content Placeholder 38">
            <a:extLst>
              <a:ext uri="{FF2B5EF4-FFF2-40B4-BE49-F238E27FC236}">
                <a16:creationId xmlns:a16="http://schemas.microsoft.com/office/drawing/2014/main" id="{03257FF4-6F58-4A1E-866D-198569F9174B}"/>
              </a:ext>
            </a:extLst>
          </p:cNvPr>
          <p:cNvSpPr>
            <a:spLocks noGrp="1"/>
          </p:cNvSpPr>
          <p:nvPr>
            <p:ph sz="quarter" idx="15" hasCustomPrompt="1"/>
          </p:nvPr>
        </p:nvSpPr>
        <p:spPr>
          <a:xfrm>
            <a:off x="453104" y="2957665"/>
            <a:ext cx="5543524" cy="3358733"/>
          </a:xfrm>
          <a:prstGeom prst="rect">
            <a:avLst/>
          </a:prstGeom>
        </p:spPr>
        <p:txBody>
          <a:bodyPr/>
          <a:lstStyle>
            <a:lvl1pPr marL="0" indent="0">
              <a:lnSpc>
                <a:spcPct val="120000"/>
              </a:lnSpc>
              <a:buNone/>
              <a:defRPr sz="1800">
                <a:solidFill>
                  <a:schemeClr val="bg1"/>
                </a:solidFill>
              </a:defRPr>
            </a:lvl1pPr>
            <a:lvl2pPr marL="0" indent="0">
              <a:buNone/>
              <a:defRPr sz="2400">
                <a:solidFill>
                  <a:schemeClr val="tx2"/>
                </a:solidFill>
              </a:defRPr>
            </a:lvl2pPr>
            <a:lvl3pPr marL="0" indent="0">
              <a:buNone/>
              <a:defRPr sz="2400">
                <a:solidFill>
                  <a:schemeClr val="tx2"/>
                </a:solidFill>
              </a:defRPr>
            </a:lvl3pPr>
            <a:lvl4pPr marL="0" indent="0">
              <a:buNone/>
              <a:defRPr sz="2400">
                <a:solidFill>
                  <a:schemeClr val="tx2"/>
                </a:solidFill>
              </a:defRPr>
            </a:lvl4pPr>
            <a:lvl5pPr marL="0" indent="0">
              <a:buNone/>
              <a:defRPr sz="2400">
                <a:solidFill>
                  <a:schemeClr val="tx2"/>
                </a:solidFill>
              </a:defRPr>
            </a:lvl5pPr>
          </a:lstStyle>
          <a:p>
            <a:pPr lvl="0"/>
            <a:r>
              <a:rPr lang="en-US"/>
              <a:t>Click to add text</a:t>
            </a:r>
          </a:p>
        </p:txBody>
      </p:sp>
      <p:sp>
        <p:nvSpPr>
          <p:cNvPr id="44" name="Picture Placeholder 42">
            <a:extLst>
              <a:ext uri="{FF2B5EF4-FFF2-40B4-BE49-F238E27FC236}">
                <a16:creationId xmlns:a16="http://schemas.microsoft.com/office/drawing/2014/main" id="{32195099-4E20-48F3-8272-F12592AD44FC}"/>
              </a:ext>
            </a:extLst>
          </p:cNvPr>
          <p:cNvSpPr>
            <a:spLocks noGrp="1"/>
          </p:cNvSpPr>
          <p:nvPr>
            <p:ph type="pic" sz="quarter" idx="13" hasCustomPrompt="1"/>
          </p:nvPr>
        </p:nvSpPr>
        <p:spPr>
          <a:xfrm>
            <a:off x="6619875" y="725487"/>
            <a:ext cx="5388490" cy="5519467"/>
          </a:xfrm>
          <a:prstGeom prst="rect">
            <a:avLst/>
          </a:prstGeom>
        </p:spPr>
        <p:txBody>
          <a:bodyPr/>
          <a:lstStyle>
            <a:lvl1pPr marL="0" indent="0" algn="ctr">
              <a:buNone/>
              <a:defRPr/>
            </a:lvl1pPr>
          </a:lstStyle>
          <a:p>
            <a:r>
              <a:rPr lang="en-US"/>
              <a:t>Insert photo here</a:t>
            </a:r>
          </a:p>
        </p:txBody>
      </p:sp>
      <p:sp>
        <p:nvSpPr>
          <p:cNvPr id="39" name="Date Placeholder 3">
            <a:extLst>
              <a:ext uri="{FF2B5EF4-FFF2-40B4-BE49-F238E27FC236}">
                <a16:creationId xmlns:a16="http://schemas.microsoft.com/office/drawing/2014/main" id="{CFCED92E-6EA8-410D-90AD-DF0B229BF33D}"/>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bg1"/>
                </a:solidFill>
              </a:defRPr>
            </a:lvl1pPr>
          </a:lstStyle>
          <a:p>
            <a:r>
              <a:rPr lang="en-US"/>
              <a:t>2/2/20XX</a:t>
            </a:r>
          </a:p>
        </p:txBody>
      </p:sp>
      <p:sp>
        <p:nvSpPr>
          <p:cNvPr id="40" name="Footer Placeholder 4">
            <a:extLst>
              <a:ext uri="{FF2B5EF4-FFF2-40B4-BE49-F238E27FC236}">
                <a16:creationId xmlns:a16="http://schemas.microsoft.com/office/drawing/2014/main" id="{FC6D7D3E-FCD8-42CA-A1BB-9112B5530576}"/>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bg1"/>
                </a:solidFill>
              </a:defRPr>
            </a:lvl1pPr>
          </a:lstStyle>
          <a:p>
            <a:r>
              <a:rPr lang="en-US"/>
              <a:t>PRESENTATION TITLE</a:t>
            </a:r>
          </a:p>
        </p:txBody>
      </p:sp>
      <p:sp>
        <p:nvSpPr>
          <p:cNvPr id="41" name="Slide Number Placeholder 5">
            <a:extLst>
              <a:ext uri="{FF2B5EF4-FFF2-40B4-BE49-F238E27FC236}">
                <a16:creationId xmlns:a16="http://schemas.microsoft.com/office/drawing/2014/main" id="{A49CA3E6-DD23-4395-AE34-560EA1122353}"/>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bg1"/>
                </a:solidFill>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1949488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0B54C968-9162-4E94-9F00-9921A43337D8}"/>
              </a:ext>
            </a:extLst>
          </p:cNvPr>
          <p:cNvSpPr>
            <a:spLocks noGrp="1"/>
          </p:cNvSpPr>
          <p:nvPr>
            <p:ph type="ctrTitle"/>
          </p:nvPr>
        </p:nvSpPr>
        <p:spPr>
          <a:xfrm>
            <a:off x="-9890" y="1"/>
            <a:ext cx="6168182" cy="6858000"/>
          </a:xfrm>
          <a:custGeom>
            <a:avLst/>
            <a:gdLst>
              <a:gd name="connsiteX0" fmla="*/ 0 w 5115291"/>
              <a:gd name="connsiteY0" fmla="*/ 0 h 6857989"/>
              <a:gd name="connsiteX1" fmla="*/ 5115291 w 5115291"/>
              <a:gd name="connsiteY1" fmla="*/ 0 h 6857989"/>
              <a:gd name="connsiteX2" fmla="*/ 5115291 w 5115291"/>
              <a:gd name="connsiteY2" fmla="*/ 6857989 h 6857989"/>
              <a:gd name="connsiteX3" fmla="*/ 0 w 5115291"/>
              <a:gd name="connsiteY3" fmla="*/ 6857989 h 6857989"/>
              <a:gd name="connsiteX4" fmla="*/ 0 w 5115291"/>
              <a:gd name="connsiteY4" fmla="*/ 0 h 6857989"/>
              <a:gd name="connsiteX0" fmla="*/ 0 w 5115291"/>
              <a:gd name="connsiteY0" fmla="*/ 8467 h 6866456"/>
              <a:gd name="connsiteX1" fmla="*/ 5022158 w 5115291"/>
              <a:gd name="connsiteY1" fmla="*/ 0 h 6866456"/>
              <a:gd name="connsiteX2" fmla="*/ 5115291 w 5115291"/>
              <a:gd name="connsiteY2" fmla="*/ 6866456 h 6866456"/>
              <a:gd name="connsiteX3" fmla="*/ 0 w 5115291"/>
              <a:gd name="connsiteY3" fmla="*/ 6866456 h 6866456"/>
              <a:gd name="connsiteX4" fmla="*/ 0 w 5115291"/>
              <a:gd name="connsiteY4" fmla="*/ 8467 h 6866456"/>
              <a:gd name="connsiteX0" fmla="*/ 0 w 5115291"/>
              <a:gd name="connsiteY0" fmla="*/ 0 h 6857989"/>
              <a:gd name="connsiteX1" fmla="*/ 5013692 w 5115291"/>
              <a:gd name="connsiteY1" fmla="*/ 0 h 6857989"/>
              <a:gd name="connsiteX2" fmla="*/ 5115291 w 5115291"/>
              <a:gd name="connsiteY2" fmla="*/ 6857989 h 6857989"/>
              <a:gd name="connsiteX3" fmla="*/ 0 w 5115291"/>
              <a:gd name="connsiteY3" fmla="*/ 6857989 h 6857989"/>
              <a:gd name="connsiteX4" fmla="*/ 0 w 5115291"/>
              <a:gd name="connsiteY4" fmla="*/ 0 h 6857989"/>
              <a:gd name="connsiteX0" fmla="*/ 0 w 5691024"/>
              <a:gd name="connsiteY0" fmla="*/ 0 h 6857989"/>
              <a:gd name="connsiteX1" fmla="*/ 5013692 w 5691024"/>
              <a:gd name="connsiteY1" fmla="*/ 0 h 6857989"/>
              <a:gd name="connsiteX2" fmla="*/ 5691024 w 5691024"/>
              <a:gd name="connsiteY2" fmla="*/ 3098800 h 6857989"/>
              <a:gd name="connsiteX3" fmla="*/ 5115291 w 5691024"/>
              <a:gd name="connsiteY3" fmla="*/ 6857989 h 6857989"/>
              <a:gd name="connsiteX4" fmla="*/ 0 w 5691024"/>
              <a:gd name="connsiteY4" fmla="*/ 6857989 h 6857989"/>
              <a:gd name="connsiteX5" fmla="*/ 0 w 5691024"/>
              <a:gd name="connsiteY5"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75182"/>
              <a:gd name="connsiteY0" fmla="*/ 0 h 6857989"/>
              <a:gd name="connsiteX1" fmla="*/ 5013692 w 6175182"/>
              <a:gd name="connsiteY1" fmla="*/ 0 h 6857989"/>
              <a:gd name="connsiteX2" fmla="*/ 5691024 w 6175182"/>
              <a:gd name="connsiteY2" fmla="*/ 3098800 h 6857989"/>
              <a:gd name="connsiteX3" fmla="*/ 6131290 w 6175182"/>
              <a:gd name="connsiteY3" fmla="*/ 5672667 h 6857989"/>
              <a:gd name="connsiteX4" fmla="*/ 5115291 w 6175182"/>
              <a:gd name="connsiteY4" fmla="*/ 6857989 h 6857989"/>
              <a:gd name="connsiteX5" fmla="*/ 0 w 6175182"/>
              <a:gd name="connsiteY5" fmla="*/ 6857989 h 6857989"/>
              <a:gd name="connsiteX6" fmla="*/ 0 w 6175182"/>
              <a:gd name="connsiteY6" fmla="*/ 0 h 6857989"/>
              <a:gd name="connsiteX0" fmla="*/ 0 w 6175182"/>
              <a:gd name="connsiteY0" fmla="*/ 0 h 6857989"/>
              <a:gd name="connsiteX1" fmla="*/ 5013692 w 6175182"/>
              <a:gd name="connsiteY1" fmla="*/ 0 h 6857989"/>
              <a:gd name="connsiteX2" fmla="*/ 5691024 w 6175182"/>
              <a:gd name="connsiteY2" fmla="*/ 3098800 h 6857989"/>
              <a:gd name="connsiteX3" fmla="*/ 6131290 w 6175182"/>
              <a:gd name="connsiteY3" fmla="*/ 5672667 h 6857989"/>
              <a:gd name="connsiteX4" fmla="*/ 5115291 w 6175182"/>
              <a:gd name="connsiteY4" fmla="*/ 6857989 h 6857989"/>
              <a:gd name="connsiteX5" fmla="*/ 0 w 6175182"/>
              <a:gd name="connsiteY5" fmla="*/ 6857989 h 6857989"/>
              <a:gd name="connsiteX6" fmla="*/ 0 w 6175182"/>
              <a:gd name="connsiteY6" fmla="*/ 0 h 6857989"/>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68182"/>
              <a:gd name="connsiteY0" fmla="*/ 0 h 6866456"/>
              <a:gd name="connsiteX1" fmla="*/ 5013692 w 6168182"/>
              <a:gd name="connsiteY1" fmla="*/ 0 h 6866456"/>
              <a:gd name="connsiteX2" fmla="*/ 5691024 w 6168182"/>
              <a:gd name="connsiteY2" fmla="*/ 3098800 h 6866456"/>
              <a:gd name="connsiteX3" fmla="*/ 6131290 w 6168182"/>
              <a:gd name="connsiteY3" fmla="*/ 5672667 h 6866456"/>
              <a:gd name="connsiteX4" fmla="*/ 5843424 w 6168182"/>
              <a:gd name="connsiteY4" fmla="*/ 6866456 h 6866456"/>
              <a:gd name="connsiteX5" fmla="*/ 0 w 6168182"/>
              <a:gd name="connsiteY5" fmla="*/ 6857989 h 6866456"/>
              <a:gd name="connsiteX6" fmla="*/ 0 w 6168182"/>
              <a:gd name="connsiteY6" fmla="*/ 0 h 686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182" h="6866456">
                <a:moveTo>
                  <a:pt x="0" y="0"/>
                </a:moveTo>
                <a:lnTo>
                  <a:pt x="5013692" y="0"/>
                </a:lnTo>
                <a:cubicBezTo>
                  <a:pt x="5041915" y="2113844"/>
                  <a:pt x="5392928" y="2241197"/>
                  <a:pt x="5691024" y="3098800"/>
                </a:cubicBezTo>
                <a:cubicBezTo>
                  <a:pt x="6145754" y="4111625"/>
                  <a:pt x="6230068" y="5012267"/>
                  <a:pt x="6131290" y="5672667"/>
                </a:cubicBezTo>
                <a:cubicBezTo>
                  <a:pt x="6035335" y="6070597"/>
                  <a:pt x="5973246" y="6468526"/>
                  <a:pt x="5843424" y="6866456"/>
                </a:cubicBezTo>
                <a:lnTo>
                  <a:pt x="0" y="6857989"/>
                </a:lnTo>
                <a:lnTo>
                  <a:pt x="0" y="0"/>
                </a:lnTo>
                <a:close/>
              </a:path>
            </a:pathLst>
          </a:custGeom>
          <a:solidFill>
            <a:schemeClr val="accent5"/>
          </a:solidFill>
          <a:ln>
            <a:noFill/>
          </a:ln>
        </p:spPr>
        <p:txBody>
          <a:bodyPr lIns="640080" tIns="777240"/>
          <a:lstStyle/>
          <a:p>
            <a:pPr algn="l"/>
            <a:r>
              <a:rPr lang="en-US">
                <a:solidFill>
                  <a:srgbClr val="FFFFFF"/>
                </a:solidFill>
                <a:effectLst>
                  <a:outerShdw blurRad="38100" dist="38100" dir="2700000" algn="tl">
                    <a:srgbClr val="000000">
                      <a:alpha val="43137"/>
                    </a:srgbClr>
                  </a:outerShdw>
                </a:effectLst>
              </a:rPr>
              <a:t>Click to edit Master title style</a:t>
            </a:r>
          </a:p>
        </p:txBody>
      </p:sp>
      <p:sp>
        <p:nvSpPr>
          <p:cNvPr id="45" name="Picture Placeholder 44">
            <a:extLst>
              <a:ext uri="{FF2B5EF4-FFF2-40B4-BE49-F238E27FC236}">
                <a16:creationId xmlns:a16="http://schemas.microsoft.com/office/drawing/2014/main" id="{BA990E7A-F299-4210-97ED-B2240FAF8D7D}"/>
              </a:ext>
            </a:extLst>
          </p:cNvPr>
          <p:cNvSpPr>
            <a:spLocks noGrp="1"/>
          </p:cNvSpPr>
          <p:nvPr>
            <p:ph type="pic" sz="quarter" idx="10" hasCustomPrompt="1"/>
          </p:nvPr>
        </p:nvSpPr>
        <p:spPr>
          <a:xfrm>
            <a:off x="4657725" y="0"/>
            <a:ext cx="7534275" cy="6857999"/>
          </a:xfrm>
          <a:custGeom>
            <a:avLst/>
            <a:gdLst>
              <a:gd name="connsiteX0" fmla="*/ 0 w 7432675"/>
              <a:gd name="connsiteY0" fmla="*/ 6856431 h 6857999"/>
              <a:gd name="connsiteX1" fmla="*/ 1083393 w 7432675"/>
              <a:gd name="connsiteY1" fmla="*/ 6857999 h 6857999"/>
              <a:gd name="connsiteX2" fmla="*/ 0 w 7432675"/>
              <a:gd name="connsiteY2" fmla="*/ 6857999 h 6857999"/>
              <a:gd name="connsiteX3" fmla="*/ 254367 w 7432675"/>
              <a:gd name="connsiteY3" fmla="*/ 0 h 6857999"/>
              <a:gd name="connsiteX4" fmla="*/ 7432675 w 7432675"/>
              <a:gd name="connsiteY4" fmla="*/ 0 h 6857999"/>
              <a:gd name="connsiteX5" fmla="*/ 7432675 w 7432675"/>
              <a:gd name="connsiteY5" fmla="*/ 6857999 h 6857999"/>
              <a:gd name="connsiteX6" fmla="*/ 1084100 w 7432675"/>
              <a:gd name="connsiteY6" fmla="*/ 6857999 h 6857999"/>
              <a:gd name="connsiteX7" fmla="*/ 1170353 w 7432675"/>
              <a:gd name="connsiteY7" fmla="*/ 6559920 h 6857999"/>
              <a:gd name="connsiteX8" fmla="*/ 1371965 w 7432675"/>
              <a:gd name="connsiteY8" fmla="*/ 5665681 h 6857999"/>
              <a:gd name="connsiteX9" fmla="*/ 931699 w 7432675"/>
              <a:gd name="connsiteY9" fmla="*/ 3094984 h 6857999"/>
              <a:gd name="connsiteX10" fmla="*/ 254367 w 7432675"/>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2675" h="6857999">
                <a:moveTo>
                  <a:pt x="0" y="6856431"/>
                </a:moveTo>
                <a:lnTo>
                  <a:pt x="1083393" y="6857999"/>
                </a:lnTo>
                <a:lnTo>
                  <a:pt x="0" y="6857999"/>
                </a:lnTo>
                <a:close/>
                <a:moveTo>
                  <a:pt x="254367" y="0"/>
                </a:moveTo>
                <a:lnTo>
                  <a:pt x="7432675" y="0"/>
                </a:lnTo>
                <a:lnTo>
                  <a:pt x="7432675" y="6857999"/>
                </a:lnTo>
                <a:lnTo>
                  <a:pt x="1084100" y="6857999"/>
                </a:lnTo>
                <a:lnTo>
                  <a:pt x="1170353" y="6559920"/>
                </a:lnTo>
                <a:cubicBezTo>
                  <a:pt x="1247083" y="6261841"/>
                  <a:pt x="1299999" y="5963761"/>
                  <a:pt x="1371965" y="5665681"/>
                </a:cubicBezTo>
                <a:cubicBezTo>
                  <a:pt x="1470743" y="5006095"/>
                  <a:pt x="1386429" y="4106562"/>
                  <a:pt x="931699" y="3094984"/>
                </a:cubicBezTo>
                <a:cubicBezTo>
                  <a:pt x="633604" y="2238437"/>
                  <a:pt x="282590" y="2111241"/>
                  <a:pt x="254367" y="0"/>
                </a:cubicBezTo>
                <a:close/>
              </a:path>
            </a:pathLst>
          </a:custGeom>
        </p:spPr>
        <p:txBody>
          <a:bodyPr wrap="square">
            <a:noAutofit/>
          </a:bodyPr>
          <a:lstStyle>
            <a:lvl1pPr marL="0" indent="0" algn="ctr">
              <a:buNone/>
              <a:defRPr>
                <a:solidFill>
                  <a:schemeClr val="tx1"/>
                </a:solidFill>
              </a:defRPr>
            </a:lvl1pPr>
          </a:lstStyle>
          <a:p>
            <a:r>
              <a:rPr lang="en-US"/>
              <a:t>Insert photo here</a:t>
            </a:r>
          </a:p>
        </p:txBody>
      </p:sp>
      <p:sp>
        <p:nvSpPr>
          <p:cNvPr id="36" name="Subtitle 2">
            <a:extLst>
              <a:ext uri="{FF2B5EF4-FFF2-40B4-BE49-F238E27FC236}">
                <a16:creationId xmlns:a16="http://schemas.microsoft.com/office/drawing/2014/main" id="{74108930-733F-4442-A067-3D79F6C096BE}"/>
              </a:ext>
            </a:extLst>
          </p:cNvPr>
          <p:cNvSpPr>
            <a:spLocks noGrp="1"/>
          </p:cNvSpPr>
          <p:nvPr>
            <p:ph type="subTitle" idx="1" hasCustomPrompt="1"/>
          </p:nvPr>
        </p:nvSpPr>
        <p:spPr>
          <a:xfrm>
            <a:off x="537410" y="4072044"/>
            <a:ext cx="4567990" cy="1495379"/>
          </a:xfrm>
          <a:prstGeom prst="rect">
            <a:avLst/>
          </a:prstGeom>
        </p:spPr>
        <p:txBody>
          <a:bodyPr/>
          <a:lstStyle>
            <a:lvl1pPr marL="0" indent="0">
              <a:lnSpc>
                <a:spcPct val="100000"/>
              </a:lnSpc>
              <a:buNone/>
              <a:defRPr/>
            </a:lvl1pPr>
          </a:lstStyle>
          <a:p>
            <a:pPr algn="l">
              <a:lnSpc>
                <a:spcPct val="110000"/>
              </a:lnSpc>
              <a:tabLst>
                <a:tab pos="4686300" algn="l"/>
              </a:tabLst>
            </a:pPr>
            <a:r>
              <a:rPr lang="en-US" sz="2200">
                <a:solidFill>
                  <a:srgbClr val="FFFFFF"/>
                </a:solidFill>
                <a:effectLst>
                  <a:outerShdw blurRad="38100" dist="38100" dir="2700000" algn="tl">
                    <a:srgbClr val="000000">
                      <a:alpha val="43137"/>
                    </a:srgbClr>
                  </a:outerShdw>
                </a:effectLst>
              </a:rPr>
              <a:t>Click to add subtitle</a:t>
            </a:r>
          </a:p>
        </p:txBody>
      </p:sp>
    </p:spTree>
    <p:extLst>
      <p:ext uri="{BB962C8B-B14F-4D97-AF65-F5344CB8AC3E}">
        <p14:creationId xmlns:p14="http://schemas.microsoft.com/office/powerpoint/2010/main" val="3324565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F8AECF-5A92-463B-BA47-0FCC18460F23}"/>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93EE04FB-7154-40A4-B450-6D374EEA1D49}"/>
              </a:ext>
              <a:ext uri="{C183D7F6-B498-43B3-948B-1728B52AA6E4}">
                <adec:decorative xmlns:adec="http://schemas.microsoft.com/office/drawing/2017/decorative" val="1"/>
              </a:ext>
            </a:extLst>
          </p:cNvPr>
          <p:cNvSpPr/>
          <p:nvPr userDrawn="1"/>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ight Triangle 3">
            <a:extLst>
              <a:ext uri="{FF2B5EF4-FFF2-40B4-BE49-F238E27FC236}">
                <a16:creationId xmlns:a16="http://schemas.microsoft.com/office/drawing/2014/main" id="{9CC78B40-9FD9-446A-B45F-300105F793C2}"/>
              </a:ext>
              <a:ext uri="{C183D7F6-B498-43B3-948B-1728B52AA6E4}">
                <adec:decorative xmlns:adec="http://schemas.microsoft.com/office/drawing/2017/decorative" val="1"/>
              </a:ext>
            </a:extLst>
          </p:cNvPr>
          <p:cNvSpPr/>
          <p:nvPr userDrawn="1"/>
        </p:nvSpPr>
        <p:spPr>
          <a:xfrm rot="13500000">
            <a:off x="-284145" y="5174205"/>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30379A0-5C8C-401F-999E-853BBE819ED7}"/>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6BAD8CB8-0B8F-4FFC-9B53-0A25A6D8C271}"/>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6EB755-19BC-4135-AC9E-216BD9EFBC78}"/>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BBCDE1-ED90-46D4-A54F-8DF75E6355D9}"/>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7EE92D-999B-42DC-AE5F-C0EF864B3A76}"/>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2D8FEC-E645-4653-AED1-8AC4726539B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4F2FD6-0640-4CC1-8BC0-943E18377221}"/>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428DDD-12A7-460B-812A-8B399DB06E80}"/>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338223-5FF2-41AC-983B-2579BF283589}"/>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5BC773-8A9D-4A41-AB44-232E27D97A01}"/>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C44602-D29E-4377-8B26-1026454E539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256972-09FB-4BB3-9C4C-E3B88A018FBA}"/>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34E892-CE91-40D7-92B3-CDD7EC5FA953}"/>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C3F8A2-919C-48E1-80E9-3CE46ED50A89}"/>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8EAB05-F7F8-4E3A-90CA-1F649D8F75C3}"/>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EB4BDA-07F6-406A-9F3D-B698C40621E2}"/>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F9A11A-092D-46B1-9A4A-1D4B6EA5ACB5}"/>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01BAA7-FA74-4D23-BA66-9B69F5C93BFA}"/>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A5E888-F108-4A4B-8F5C-BDDA111A2C24}"/>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BEBDE4-B729-4E11-BF86-C230F3E43ED3}"/>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A8680-5A41-4BF5-8D16-9527D5255B52}"/>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ECFD79-4E24-4938-B106-D35D6B7557A4}"/>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A81B51-2EF6-40AB-90F9-7BCBEBEAA09C}"/>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BAA676-23D8-4C3F-852F-187DC2B66BF0}"/>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6E4405-CD90-4F7F-85B0-08CF800D99CB}"/>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D2B8C8-4CC0-425C-9E23-15300BEF5BEA}"/>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4B1743-F5A2-44CC-A085-7DF4AD9F9FDC}"/>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1D2A5C-768C-44BE-BCC2-DE75C8D36665}"/>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196A7A-2609-45EB-A922-866317428BAD}"/>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3E6B24-2886-472E-9BCF-702135CB99E5}"/>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Flowchart: Document 8">
            <a:extLst>
              <a:ext uri="{FF2B5EF4-FFF2-40B4-BE49-F238E27FC236}">
                <a16:creationId xmlns:a16="http://schemas.microsoft.com/office/drawing/2014/main" id="{8950255A-61D7-40B8-81A8-E5551BC999C0}"/>
              </a:ext>
              <a:ext uri="{C183D7F6-B498-43B3-948B-1728B52AA6E4}">
                <adec:decorative xmlns:adec="http://schemas.microsoft.com/office/drawing/2017/decorative" val="1"/>
              </a:ext>
            </a:extLst>
          </p:cNvPr>
          <p:cNvSpPr/>
          <p:nvPr userDrawn="1"/>
        </p:nvSpPr>
        <p:spPr>
          <a:xfrm>
            <a:off x="-6214" y="-31894"/>
            <a:ext cx="12214827" cy="476061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itle 1">
            <a:extLst>
              <a:ext uri="{FF2B5EF4-FFF2-40B4-BE49-F238E27FC236}">
                <a16:creationId xmlns:a16="http://schemas.microsoft.com/office/drawing/2014/main" id="{38904292-78D1-42CD-8EC5-4992803B9A1E}"/>
              </a:ext>
            </a:extLst>
          </p:cNvPr>
          <p:cNvSpPr>
            <a:spLocks noGrp="1"/>
          </p:cNvSpPr>
          <p:nvPr>
            <p:ph type="title"/>
          </p:nvPr>
        </p:nvSpPr>
        <p:spPr>
          <a:xfrm>
            <a:off x="457200" y="4657856"/>
            <a:ext cx="10744186" cy="1589223"/>
          </a:xfrm>
          <a:prstGeom prst="rect">
            <a:avLst/>
          </a:prstGeom>
        </p:spPr>
        <p:txBody>
          <a:bodyPr anchor="ctr">
            <a:normAutofit/>
          </a:bodyPr>
          <a:lstStyle>
            <a:lvl1pPr>
              <a:defRPr sz="4400"/>
            </a:lvl1pPr>
          </a:lstStyle>
          <a:p>
            <a:pPr>
              <a:lnSpc>
                <a:spcPct val="110000"/>
              </a:lnSpc>
            </a:pPr>
            <a:r>
              <a:rPr lang="en-US">
                <a:solidFill>
                  <a:srgbClr val="FFFFFF"/>
                </a:solidFill>
                <a:cs typeface="Posterama" panose="020B0504020200020000" pitchFamily="34" charset="0"/>
              </a:rPr>
              <a:t>Click to edit Master title style</a:t>
            </a:r>
          </a:p>
        </p:txBody>
      </p:sp>
      <p:sp>
        <p:nvSpPr>
          <p:cNvPr id="40" name="Date Placeholder 3">
            <a:extLst>
              <a:ext uri="{FF2B5EF4-FFF2-40B4-BE49-F238E27FC236}">
                <a16:creationId xmlns:a16="http://schemas.microsoft.com/office/drawing/2014/main" id="{0B283B3A-087C-457E-A2AA-C7F855A8F10F}"/>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bg1"/>
                </a:solidFill>
              </a:defRPr>
            </a:lvl1pPr>
          </a:lstStyle>
          <a:p>
            <a:r>
              <a:rPr lang="en-US"/>
              <a:t>2/2/20XX</a:t>
            </a:r>
          </a:p>
        </p:txBody>
      </p:sp>
      <p:sp>
        <p:nvSpPr>
          <p:cNvPr id="41" name="Footer Placeholder 4">
            <a:extLst>
              <a:ext uri="{FF2B5EF4-FFF2-40B4-BE49-F238E27FC236}">
                <a16:creationId xmlns:a16="http://schemas.microsoft.com/office/drawing/2014/main" id="{B407BCF8-1966-4465-AC77-708642E4FEDC}"/>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bg1"/>
                </a:solidFill>
              </a:defRPr>
            </a:lvl1pPr>
          </a:lstStyle>
          <a:p>
            <a:r>
              <a:rPr lang="en-US"/>
              <a:t>PRESENTATION TITLE</a:t>
            </a:r>
          </a:p>
        </p:txBody>
      </p:sp>
      <p:sp>
        <p:nvSpPr>
          <p:cNvPr id="42" name="Slide Number Placeholder 5">
            <a:extLst>
              <a:ext uri="{FF2B5EF4-FFF2-40B4-BE49-F238E27FC236}">
                <a16:creationId xmlns:a16="http://schemas.microsoft.com/office/drawing/2014/main" id="{771AF851-D6F8-47DF-80DA-62CC552687E0}"/>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bg1"/>
                </a:solidFill>
              </a:defRPr>
            </a:lvl1pPr>
          </a:lstStyle>
          <a:p>
            <a:fld id="{11A71338-8BA2-4C79-A6C5-5A8E30081D0C}" type="slidenum">
              <a:rPr lang="en-US" smtClean="0"/>
              <a:pPr/>
              <a:t>‹#›</a:t>
            </a:fld>
            <a:endParaRPr lang="en-US"/>
          </a:p>
        </p:txBody>
      </p:sp>
      <p:sp>
        <p:nvSpPr>
          <p:cNvPr id="44" name="Content Placeholder 37">
            <a:extLst>
              <a:ext uri="{FF2B5EF4-FFF2-40B4-BE49-F238E27FC236}">
                <a16:creationId xmlns:a16="http://schemas.microsoft.com/office/drawing/2014/main" id="{8814F959-09CC-4946-86C4-CFAD4C2BF452}"/>
              </a:ext>
            </a:extLst>
          </p:cNvPr>
          <p:cNvSpPr>
            <a:spLocks noGrp="1"/>
          </p:cNvSpPr>
          <p:nvPr>
            <p:ph sz="quarter" idx="13" hasCustomPrompt="1"/>
          </p:nvPr>
        </p:nvSpPr>
        <p:spPr>
          <a:xfrm>
            <a:off x="401840" y="170451"/>
            <a:ext cx="11407483" cy="4184701"/>
          </a:xfrm>
          <a:prstGeom prst="rect">
            <a:avLst/>
          </a:prstGeom>
        </p:spPr>
        <p:txBody>
          <a:bodyPr/>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a:r>
              <a:rPr lang="en-US"/>
              <a:t>Click to add content</a:t>
            </a:r>
          </a:p>
        </p:txBody>
      </p:sp>
    </p:spTree>
    <p:extLst>
      <p:ext uri="{BB962C8B-B14F-4D97-AF65-F5344CB8AC3E}">
        <p14:creationId xmlns:p14="http://schemas.microsoft.com/office/powerpoint/2010/main" val="687984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FB76C12-E75A-4DC1-9960-728FF6247EDA}"/>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2E9A038F-EA18-4BE8-9515-18A5468BAD77}"/>
              </a:ext>
              <a:ext uri="{C183D7F6-B498-43B3-948B-1728B52AA6E4}">
                <adec:decorative xmlns:adec="http://schemas.microsoft.com/office/drawing/2017/decorative" val="1"/>
              </a:ext>
            </a:extLst>
          </p:cNvPr>
          <p:cNvSpPr/>
          <p:nvPr userDrawn="1"/>
        </p:nvSpPr>
        <p:spPr>
          <a:xfrm>
            <a:off x="6531"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ight Triangle 8">
            <a:extLst>
              <a:ext uri="{FF2B5EF4-FFF2-40B4-BE49-F238E27FC236}">
                <a16:creationId xmlns:a16="http://schemas.microsoft.com/office/drawing/2014/main" id="{FD9F40A1-CB92-4D33-8C7F-3D64C4CDA875}"/>
              </a:ext>
              <a:ext uri="{C183D7F6-B498-43B3-948B-1728B52AA6E4}">
                <adec:decorative xmlns:adec="http://schemas.microsoft.com/office/drawing/2017/decorative" val="1"/>
              </a:ext>
            </a:extLst>
          </p:cNvPr>
          <p:cNvSpPr/>
          <p:nvPr userDrawn="1"/>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F0B8C043-6614-4EDF-B7D6-FFD668CA6D58}"/>
              </a:ext>
            </a:extLst>
          </p:cNvPr>
          <p:cNvSpPr>
            <a:spLocks noGrp="1"/>
          </p:cNvSpPr>
          <p:nvPr>
            <p:ph type="ctrTitle"/>
          </p:nvPr>
        </p:nvSpPr>
        <p:spPr>
          <a:xfrm>
            <a:off x="453142" y="725467"/>
            <a:ext cx="6028339" cy="1933899"/>
          </a:xfrm>
          <a:prstGeom prst="rect">
            <a:avLst/>
          </a:prstGeom>
        </p:spPr>
        <p:txBody>
          <a:bodyPr>
            <a:normAutofit/>
          </a:bodyPr>
          <a:lstStyle>
            <a:lvl1pPr>
              <a:defRPr sz="5400"/>
            </a:lvl1pPr>
          </a:lstStyle>
          <a:p>
            <a:pPr algn="l"/>
            <a:r>
              <a:rPr lang="en-US" sz="5400">
                <a:solidFill>
                  <a:srgbClr val="FFFFFF"/>
                </a:solidFill>
              </a:rPr>
              <a:t>Click to edit Master title style</a:t>
            </a:r>
          </a:p>
        </p:txBody>
      </p:sp>
      <p:sp>
        <p:nvSpPr>
          <p:cNvPr id="41" name="Subtitle 2">
            <a:extLst>
              <a:ext uri="{FF2B5EF4-FFF2-40B4-BE49-F238E27FC236}">
                <a16:creationId xmlns:a16="http://schemas.microsoft.com/office/drawing/2014/main" id="{65B41117-5C7C-418F-ACC1-2C995E399F4B}"/>
              </a:ext>
            </a:extLst>
          </p:cNvPr>
          <p:cNvSpPr>
            <a:spLocks noGrp="1"/>
          </p:cNvSpPr>
          <p:nvPr>
            <p:ph type="subTitle" idx="1"/>
          </p:nvPr>
        </p:nvSpPr>
        <p:spPr>
          <a:xfrm>
            <a:off x="453142" y="2887800"/>
            <a:ext cx="6028339" cy="2942987"/>
          </a:xfrm>
          <a:prstGeom prst="rect">
            <a:avLst/>
          </a:prstGeom>
        </p:spPr>
        <p:txBody>
          <a:bodyPr/>
          <a:lstStyle>
            <a:lvl1pPr marL="0" indent="0">
              <a:lnSpc>
                <a:spcPct val="120000"/>
              </a:lnSpc>
              <a:buNone/>
              <a:defRPr sz="1800"/>
            </a:lvl1pPr>
          </a:lstStyle>
          <a:p>
            <a:pPr algn="l">
              <a:lnSpc>
                <a:spcPct val="110000"/>
              </a:lnSpc>
            </a:pPr>
            <a:r>
              <a:rPr lang="en-US">
                <a:solidFill>
                  <a:srgbClr val="FFFFFF"/>
                </a:solidFill>
              </a:rPr>
              <a:t>Click to edit Master subtitle style</a:t>
            </a:r>
          </a:p>
        </p:txBody>
      </p:sp>
      <p:sp>
        <p:nvSpPr>
          <p:cNvPr id="48" name="Date Placeholder 3">
            <a:extLst>
              <a:ext uri="{FF2B5EF4-FFF2-40B4-BE49-F238E27FC236}">
                <a16:creationId xmlns:a16="http://schemas.microsoft.com/office/drawing/2014/main" id="{E8CEA822-47EC-4255-B51C-916CD39C767B}"/>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bg1"/>
                </a:solidFill>
              </a:defRPr>
            </a:lvl1pPr>
          </a:lstStyle>
          <a:p>
            <a:r>
              <a:rPr lang="en-US"/>
              <a:t>2/2/20XX</a:t>
            </a:r>
          </a:p>
        </p:txBody>
      </p:sp>
      <p:sp>
        <p:nvSpPr>
          <p:cNvPr id="53" name="Picture Placeholder 51">
            <a:extLst>
              <a:ext uri="{FF2B5EF4-FFF2-40B4-BE49-F238E27FC236}">
                <a16:creationId xmlns:a16="http://schemas.microsoft.com/office/drawing/2014/main" id="{79C95DFA-DC4E-4658-87DF-37B40F51F4F1}"/>
              </a:ext>
            </a:extLst>
          </p:cNvPr>
          <p:cNvSpPr>
            <a:spLocks noGrp="1"/>
          </p:cNvSpPr>
          <p:nvPr>
            <p:ph type="pic" sz="quarter" idx="13" hasCustomPrompt="1"/>
          </p:nvPr>
        </p:nvSpPr>
        <p:spPr>
          <a:xfrm>
            <a:off x="7194414" y="0"/>
            <a:ext cx="4997586" cy="2282888"/>
          </a:xfrm>
          <a:prstGeom prst="rect">
            <a:avLst/>
          </a:prstGeom>
        </p:spPr>
        <p:txBody>
          <a:bodyPr/>
          <a:lstStyle>
            <a:lvl1pPr marL="0" indent="0" algn="ctr">
              <a:buNone/>
              <a:defRPr sz="2000"/>
            </a:lvl1pPr>
          </a:lstStyle>
          <a:p>
            <a:r>
              <a:rPr lang="en-US"/>
              <a:t>Click to add photo</a:t>
            </a:r>
          </a:p>
        </p:txBody>
      </p:sp>
      <p:sp>
        <p:nvSpPr>
          <p:cNvPr id="54" name="Picture Placeholder 51">
            <a:extLst>
              <a:ext uri="{FF2B5EF4-FFF2-40B4-BE49-F238E27FC236}">
                <a16:creationId xmlns:a16="http://schemas.microsoft.com/office/drawing/2014/main" id="{5EF5B274-E5A0-43C9-8A69-83629B0959B7}"/>
              </a:ext>
            </a:extLst>
          </p:cNvPr>
          <p:cNvSpPr>
            <a:spLocks noGrp="1"/>
          </p:cNvSpPr>
          <p:nvPr>
            <p:ph type="pic" sz="quarter" idx="14" hasCustomPrompt="1"/>
          </p:nvPr>
        </p:nvSpPr>
        <p:spPr>
          <a:xfrm>
            <a:off x="7191774" y="2286000"/>
            <a:ext cx="5000226" cy="2282888"/>
          </a:xfrm>
          <a:prstGeom prst="rect">
            <a:avLst/>
          </a:prstGeom>
        </p:spPr>
        <p:txBody>
          <a:bodyPr/>
          <a:lstStyle>
            <a:lvl1pPr marL="0" indent="0" algn="ctr">
              <a:buNone/>
              <a:defRPr sz="2000"/>
            </a:lvl1pPr>
          </a:lstStyle>
          <a:p>
            <a:r>
              <a:rPr lang="en-US"/>
              <a:t>Click to add photo</a:t>
            </a:r>
          </a:p>
        </p:txBody>
      </p:sp>
      <p:sp>
        <p:nvSpPr>
          <p:cNvPr id="55" name="Picture Placeholder 51">
            <a:extLst>
              <a:ext uri="{FF2B5EF4-FFF2-40B4-BE49-F238E27FC236}">
                <a16:creationId xmlns:a16="http://schemas.microsoft.com/office/drawing/2014/main" id="{4F741404-84C5-4B6D-A9DF-04368D8CE754}"/>
              </a:ext>
            </a:extLst>
          </p:cNvPr>
          <p:cNvSpPr>
            <a:spLocks noGrp="1"/>
          </p:cNvSpPr>
          <p:nvPr>
            <p:ph type="pic" sz="quarter" idx="15" hasCustomPrompt="1"/>
          </p:nvPr>
        </p:nvSpPr>
        <p:spPr>
          <a:xfrm>
            <a:off x="7190232" y="4572000"/>
            <a:ext cx="5001768" cy="2286000"/>
          </a:xfrm>
          <a:prstGeom prst="rect">
            <a:avLst/>
          </a:prstGeom>
        </p:spPr>
        <p:txBody>
          <a:bodyPr/>
          <a:lstStyle>
            <a:lvl1pPr marL="0" indent="0" algn="ctr">
              <a:buNone/>
              <a:defRPr sz="2000"/>
            </a:lvl1pPr>
          </a:lstStyle>
          <a:p>
            <a:r>
              <a:rPr lang="en-US"/>
              <a:t>Click to add photo</a:t>
            </a:r>
          </a:p>
        </p:txBody>
      </p:sp>
      <p:grpSp>
        <p:nvGrpSpPr>
          <p:cNvPr id="10" name="Group 9">
            <a:extLst>
              <a:ext uri="{FF2B5EF4-FFF2-40B4-BE49-F238E27FC236}">
                <a16:creationId xmlns:a16="http://schemas.microsoft.com/office/drawing/2014/main" id="{A02F5DF9-7A8B-4537-A6A0-2E18DDAEBE1C}"/>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11" name="Straight Connector 10">
              <a:extLst>
                <a:ext uri="{FF2B5EF4-FFF2-40B4-BE49-F238E27FC236}">
                  <a16:creationId xmlns:a16="http://schemas.microsoft.com/office/drawing/2014/main" id="{C7B4CDB4-E22F-44F9-88B7-1F387514E496}"/>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E9F74E-6897-4904-82FB-61A6D96C967D}"/>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81A9C5-9E3B-4C65-AB4D-F2303D1D4486}"/>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CEAD54-0ADC-4090-99E7-D1691F787A5A}"/>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6BE792-DC81-4EA8-ABFD-F41E49E988AC}"/>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8594AF-C50A-416B-9238-1BFEA44A71A0}"/>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B7432C-3B26-434E-96F1-3CA88C2C1428}"/>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F2307A-A723-481D-A679-099426CBF66B}"/>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13702D-25EA-454E-80F1-45BB74D4CC94}"/>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50B88E-997E-4F65-82F8-9D47ECBC796B}"/>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5EAEE1-D5B7-4F67-A50A-D616B864B825}"/>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1ABFCA-E35A-4D14-8F29-A5ADABFB908B}"/>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809049-7B8F-4F96-BA1C-46C0BAA4A475}"/>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330093-E758-4906-A2FC-F18D60D8AF3E}"/>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CEC1A30-03E9-4C4D-8340-9B9E6E8CEA0D}"/>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CE662E-0BD8-48D5-AFAE-CDCF90AD56AA}"/>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2192D8-661B-4B8B-A3CD-FA227DD796D7}"/>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76DFA6-E8E2-4E7C-88C0-2305E398AC46}"/>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E1A15B-0E79-4E7D-AEB2-4CC45B533F20}"/>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B1CB8C-2288-41EE-8AAB-B66AFF7085E5}"/>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AA269E-0C97-43AC-B914-ACE0CEBFDE12}"/>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D09D19-B613-4AF2-ABF3-0FFEC7F7EBFF}"/>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C0ED42-E6BC-4162-9554-D604DD6D6B04}"/>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C20673F-4A5C-4719-9B9C-171763FDA82E}"/>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53314C-8CCD-4CF3-9C37-B580A4AED2CD}"/>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7A90F7-C2FA-4AA1-B434-510EAA4E1294}"/>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B0EC38-EAFB-43C1-87E3-FE67E72292D7}"/>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854AE5-9E53-4202-A081-4736689EBC11}"/>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5673B7-A170-46D3-B5E1-D79F3374A71A}"/>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9" name="Footer Placeholder 4">
            <a:extLst>
              <a:ext uri="{FF2B5EF4-FFF2-40B4-BE49-F238E27FC236}">
                <a16:creationId xmlns:a16="http://schemas.microsoft.com/office/drawing/2014/main" id="{9C730C22-6E95-40BE-A708-FA2A25DD2FD3}"/>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bg1"/>
                </a:solidFill>
              </a:defRPr>
            </a:lvl1pPr>
          </a:lstStyle>
          <a:p>
            <a:r>
              <a:rPr lang="en-US"/>
              <a:t>PRESENTATION TITLE</a:t>
            </a:r>
          </a:p>
        </p:txBody>
      </p:sp>
      <p:sp>
        <p:nvSpPr>
          <p:cNvPr id="50" name="Slide Number Placeholder 5">
            <a:extLst>
              <a:ext uri="{FF2B5EF4-FFF2-40B4-BE49-F238E27FC236}">
                <a16:creationId xmlns:a16="http://schemas.microsoft.com/office/drawing/2014/main" id="{BFC463F0-AD39-4A7E-A5BF-1D7436900B7F}"/>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bg1"/>
                </a:solidFill>
                <a:effectLst>
                  <a:outerShdw blurRad="50800" dist="38100" dir="2700000" algn="tl" rotWithShape="0">
                    <a:prstClr val="black">
                      <a:alpha val="40000"/>
                    </a:prstClr>
                  </a:outerShdw>
                </a:effectLst>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239051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ED02D-5F8F-4126-981B-323D0BBF8AF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1626-D4F7-44D8-9D92-9388C406DB42}"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8574091"/>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AED02D-5F8F-4126-981B-323D0BBF8AF8}"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1626-D4F7-44D8-9D92-9388C406DB42}"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904687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AED02D-5F8F-4126-981B-323D0BBF8AF8}"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21626-D4F7-44D8-9D92-9388C406DB4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3873473"/>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AED02D-5F8F-4126-981B-323D0BBF8AF8}"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21626-D4F7-44D8-9D92-9388C406DB4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0086291"/>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AED02D-5F8F-4126-981B-323D0BBF8AF8}"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21626-D4F7-44D8-9D92-9388C406DB4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3337399"/>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D02D-5F8F-4126-981B-323D0BBF8AF8}"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21626-D4F7-44D8-9D92-9388C406DB42}" type="slidenum">
              <a:rPr lang="en-US" smtClean="0"/>
              <a:t>‹#›</a:t>
            </a:fld>
            <a:endParaRPr lang="en-US"/>
          </a:p>
        </p:txBody>
      </p:sp>
    </p:spTree>
    <p:extLst>
      <p:ext uri="{BB962C8B-B14F-4D97-AF65-F5344CB8AC3E}">
        <p14:creationId xmlns:p14="http://schemas.microsoft.com/office/powerpoint/2010/main" val="69786855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AED02D-5F8F-4126-981B-323D0BBF8AF8}"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21626-D4F7-44D8-9D92-9388C406DB4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050763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5AED02D-5F8F-4126-981B-323D0BBF8AF8}" type="datetimeFigureOut">
              <a:rPr lang="en-US" smtClean="0"/>
              <a:t>10/25/2024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D7521626-D4F7-44D8-9D92-9388C406DB42}"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952043"/>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5AED02D-5F8F-4126-981B-323D0BBF8AF8}" type="datetimeFigureOut">
              <a:rPr lang="en-US" smtClean="0"/>
              <a:t>10/25/2024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7521626-D4F7-44D8-9D92-9388C406DB42}"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14910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5" r:id="rId12"/>
    <p:sldLayoutId id="2147483876" r:id="rId13"/>
    <p:sldLayoutId id="2147483880" r:id="rId14"/>
    <p:sldLayoutId id="2147483884" r:id="rId15"/>
  </p:sldLayoutIdLst>
  <p:hf hd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CCFA51B-E7CF-4281-8CF6-3036F63B7B0A}"/>
              </a:ext>
            </a:extLst>
          </p:cNvPr>
          <p:cNvSpPr>
            <a:spLocks noGrp="1"/>
          </p:cNvSpPr>
          <p:nvPr>
            <p:ph sz="quarter" idx="15"/>
          </p:nvPr>
        </p:nvSpPr>
        <p:spPr>
          <a:xfrm>
            <a:off x="1452644" y="2589467"/>
            <a:ext cx="9286711" cy="1679066"/>
          </a:xfrm>
          <a:custGeom>
            <a:avLst/>
            <a:gdLst>
              <a:gd name="connsiteX0" fmla="*/ 0 w 9286711"/>
              <a:gd name="connsiteY0" fmla="*/ 0 h 1679066"/>
              <a:gd name="connsiteX1" fmla="*/ 580419 w 9286711"/>
              <a:gd name="connsiteY1" fmla="*/ 0 h 1679066"/>
              <a:gd name="connsiteX2" fmla="*/ 975105 w 9286711"/>
              <a:gd name="connsiteY2" fmla="*/ 0 h 1679066"/>
              <a:gd name="connsiteX3" fmla="*/ 1741258 w 9286711"/>
              <a:gd name="connsiteY3" fmla="*/ 0 h 1679066"/>
              <a:gd name="connsiteX4" fmla="*/ 2135944 w 9286711"/>
              <a:gd name="connsiteY4" fmla="*/ 0 h 1679066"/>
              <a:gd name="connsiteX5" fmla="*/ 2902097 w 9286711"/>
              <a:gd name="connsiteY5" fmla="*/ 0 h 1679066"/>
              <a:gd name="connsiteX6" fmla="*/ 3296782 w 9286711"/>
              <a:gd name="connsiteY6" fmla="*/ 0 h 1679066"/>
              <a:gd name="connsiteX7" fmla="*/ 3691468 w 9286711"/>
              <a:gd name="connsiteY7" fmla="*/ 0 h 1679066"/>
              <a:gd name="connsiteX8" fmla="*/ 4179020 w 9286711"/>
              <a:gd name="connsiteY8" fmla="*/ 0 h 1679066"/>
              <a:gd name="connsiteX9" fmla="*/ 4480838 w 9286711"/>
              <a:gd name="connsiteY9" fmla="*/ 0 h 1679066"/>
              <a:gd name="connsiteX10" fmla="*/ 5154125 w 9286711"/>
              <a:gd name="connsiteY10" fmla="*/ 0 h 1679066"/>
              <a:gd name="connsiteX11" fmla="*/ 5548810 w 9286711"/>
              <a:gd name="connsiteY11" fmla="*/ 0 h 1679066"/>
              <a:gd name="connsiteX12" fmla="*/ 6129229 w 9286711"/>
              <a:gd name="connsiteY12" fmla="*/ 0 h 1679066"/>
              <a:gd name="connsiteX13" fmla="*/ 6895383 w 9286711"/>
              <a:gd name="connsiteY13" fmla="*/ 0 h 1679066"/>
              <a:gd name="connsiteX14" fmla="*/ 7290068 w 9286711"/>
              <a:gd name="connsiteY14" fmla="*/ 0 h 1679066"/>
              <a:gd name="connsiteX15" fmla="*/ 7870488 w 9286711"/>
              <a:gd name="connsiteY15" fmla="*/ 0 h 1679066"/>
              <a:gd name="connsiteX16" fmla="*/ 8543774 w 9286711"/>
              <a:gd name="connsiteY16" fmla="*/ 0 h 1679066"/>
              <a:gd name="connsiteX17" fmla="*/ 9286711 w 9286711"/>
              <a:gd name="connsiteY17" fmla="*/ 0 h 1679066"/>
              <a:gd name="connsiteX18" fmla="*/ 9286711 w 9286711"/>
              <a:gd name="connsiteY18" fmla="*/ 559689 h 1679066"/>
              <a:gd name="connsiteX19" fmla="*/ 9286711 w 9286711"/>
              <a:gd name="connsiteY19" fmla="*/ 1069005 h 1679066"/>
              <a:gd name="connsiteX20" fmla="*/ 9286711 w 9286711"/>
              <a:gd name="connsiteY20" fmla="*/ 1679066 h 1679066"/>
              <a:gd name="connsiteX21" fmla="*/ 8520557 w 9286711"/>
              <a:gd name="connsiteY21" fmla="*/ 1679066 h 1679066"/>
              <a:gd name="connsiteX22" fmla="*/ 7940138 w 9286711"/>
              <a:gd name="connsiteY22" fmla="*/ 1679066 h 1679066"/>
              <a:gd name="connsiteX23" fmla="*/ 7359718 w 9286711"/>
              <a:gd name="connsiteY23" fmla="*/ 1679066 h 1679066"/>
              <a:gd name="connsiteX24" fmla="*/ 6965033 w 9286711"/>
              <a:gd name="connsiteY24" fmla="*/ 1679066 h 1679066"/>
              <a:gd name="connsiteX25" fmla="*/ 6198880 w 9286711"/>
              <a:gd name="connsiteY25" fmla="*/ 1679066 h 1679066"/>
              <a:gd name="connsiteX26" fmla="*/ 5804194 w 9286711"/>
              <a:gd name="connsiteY26" fmla="*/ 1679066 h 1679066"/>
              <a:gd name="connsiteX27" fmla="*/ 5130908 w 9286711"/>
              <a:gd name="connsiteY27" fmla="*/ 1679066 h 1679066"/>
              <a:gd name="connsiteX28" fmla="*/ 4550488 w 9286711"/>
              <a:gd name="connsiteY28" fmla="*/ 1679066 h 1679066"/>
              <a:gd name="connsiteX29" fmla="*/ 4062936 w 9286711"/>
              <a:gd name="connsiteY29" fmla="*/ 1679066 h 1679066"/>
              <a:gd name="connsiteX30" fmla="*/ 3761118 w 9286711"/>
              <a:gd name="connsiteY30" fmla="*/ 1679066 h 1679066"/>
              <a:gd name="connsiteX31" fmla="*/ 3366433 w 9286711"/>
              <a:gd name="connsiteY31" fmla="*/ 1679066 h 1679066"/>
              <a:gd name="connsiteX32" fmla="*/ 2693146 w 9286711"/>
              <a:gd name="connsiteY32" fmla="*/ 1679066 h 1679066"/>
              <a:gd name="connsiteX33" fmla="*/ 2019860 w 9286711"/>
              <a:gd name="connsiteY33" fmla="*/ 1679066 h 1679066"/>
              <a:gd name="connsiteX34" fmla="*/ 1439440 w 9286711"/>
              <a:gd name="connsiteY34" fmla="*/ 1679066 h 1679066"/>
              <a:gd name="connsiteX35" fmla="*/ 859021 w 9286711"/>
              <a:gd name="connsiteY35" fmla="*/ 1679066 h 1679066"/>
              <a:gd name="connsiteX36" fmla="*/ 0 w 9286711"/>
              <a:gd name="connsiteY36" fmla="*/ 1679066 h 1679066"/>
              <a:gd name="connsiteX37" fmla="*/ 0 w 9286711"/>
              <a:gd name="connsiteY37" fmla="*/ 1119377 h 1679066"/>
              <a:gd name="connsiteX38" fmla="*/ 0 w 9286711"/>
              <a:gd name="connsiteY38" fmla="*/ 610061 h 1679066"/>
              <a:gd name="connsiteX39" fmla="*/ 0 w 9286711"/>
              <a:gd name="connsiteY39" fmla="*/ 0 h 167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86711" h="1679066" fill="none" extrusionOk="0">
                <a:moveTo>
                  <a:pt x="0" y="0"/>
                </a:moveTo>
                <a:cubicBezTo>
                  <a:pt x="164867" y="-10571"/>
                  <a:pt x="369435" y="5303"/>
                  <a:pt x="580419" y="0"/>
                </a:cubicBezTo>
                <a:cubicBezTo>
                  <a:pt x="791403" y="-5303"/>
                  <a:pt x="806074" y="6651"/>
                  <a:pt x="975105" y="0"/>
                </a:cubicBezTo>
                <a:cubicBezTo>
                  <a:pt x="1144136" y="-6651"/>
                  <a:pt x="1552619" y="28523"/>
                  <a:pt x="1741258" y="0"/>
                </a:cubicBezTo>
                <a:cubicBezTo>
                  <a:pt x="1929897" y="-28523"/>
                  <a:pt x="2031341" y="26246"/>
                  <a:pt x="2135944" y="0"/>
                </a:cubicBezTo>
                <a:cubicBezTo>
                  <a:pt x="2240547" y="-26246"/>
                  <a:pt x="2747494" y="51249"/>
                  <a:pt x="2902097" y="0"/>
                </a:cubicBezTo>
                <a:cubicBezTo>
                  <a:pt x="3056700" y="-51249"/>
                  <a:pt x="3160797" y="16801"/>
                  <a:pt x="3296782" y="0"/>
                </a:cubicBezTo>
                <a:cubicBezTo>
                  <a:pt x="3432767" y="-16801"/>
                  <a:pt x="3600469" y="17341"/>
                  <a:pt x="3691468" y="0"/>
                </a:cubicBezTo>
                <a:cubicBezTo>
                  <a:pt x="3782467" y="-17341"/>
                  <a:pt x="4004665" y="37017"/>
                  <a:pt x="4179020" y="0"/>
                </a:cubicBezTo>
                <a:cubicBezTo>
                  <a:pt x="4353375" y="-37017"/>
                  <a:pt x="4391743" y="28974"/>
                  <a:pt x="4480838" y="0"/>
                </a:cubicBezTo>
                <a:cubicBezTo>
                  <a:pt x="4569933" y="-28974"/>
                  <a:pt x="5011354" y="4057"/>
                  <a:pt x="5154125" y="0"/>
                </a:cubicBezTo>
                <a:cubicBezTo>
                  <a:pt x="5296896" y="-4057"/>
                  <a:pt x="5452500" y="18324"/>
                  <a:pt x="5548810" y="0"/>
                </a:cubicBezTo>
                <a:cubicBezTo>
                  <a:pt x="5645120" y="-18324"/>
                  <a:pt x="5968355" y="66576"/>
                  <a:pt x="6129229" y="0"/>
                </a:cubicBezTo>
                <a:cubicBezTo>
                  <a:pt x="6290103" y="-66576"/>
                  <a:pt x="6660743" y="81321"/>
                  <a:pt x="6895383" y="0"/>
                </a:cubicBezTo>
                <a:cubicBezTo>
                  <a:pt x="7130023" y="-81321"/>
                  <a:pt x="7202499" y="36759"/>
                  <a:pt x="7290068" y="0"/>
                </a:cubicBezTo>
                <a:cubicBezTo>
                  <a:pt x="7377637" y="-36759"/>
                  <a:pt x="7592993" y="1146"/>
                  <a:pt x="7870488" y="0"/>
                </a:cubicBezTo>
                <a:cubicBezTo>
                  <a:pt x="8147983" y="-1146"/>
                  <a:pt x="8249400" y="11142"/>
                  <a:pt x="8543774" y="0"/>
                </a:cubicBezTo>
                <a:cubicBezTo>
                  <a:pt x="8838148" y="-11142"/>
                  <a:pt x="8985865" y="76345"/>
                  <a:pt x="9286711" y="0"/>
                </a:cubicBezTo>
                <a:cubicBezTo>
                  <a:pt x="9343303" y="133741"/>
                  <a:pt x="9235257" y="436264"/>
                  <a:pt x="9286711" y="559689"/>
                </a:cubicBezTo>
                <a:cubicBezTo>
                  <a:pt x="9338165" y="683114"/>
                  <a:pt x="9241230" y="840547"/>
                  <a:pt x="9286711" y="1069005"/>
                </a:cubicBezTo>
                <a:cubicBezTo>
                  <a:pt x="9332192" y="1297463"/>
                  <a:pt x="9266409" y="1416274"/>
                  <a:pt x="9286711" y="1679066"/>
                </a:cubicBezTo>
                <a:cubicBezTo>
                  <a:pt x="8928338" y="1750946"/>
                  <a:pt x="8846099" y="1650612"/>
                  <a:pt x="8520557" y="1679066"/>
                </a:cubicBezTo>
                <a:cubicBezTo>
                  <a:pt x="8195015" y="1707520"/>
                  <a:pt x="8134426" y="1655827"/>
                  <a:pt x="7940138" y="1679066"/>
                </a:cubicBezTo>
                <a:cubicBezTo>
                  <a:pt x="7745850" y="1702305"/>
                  <a:pt x="7497712" y="1673233"/>
                  <a:pt x="7359718" y="1679066"/>
                </a:cubicBezTo>
                <a:cubicBezTo>
                  <a:pt x="7221724" y="1684899"/>
                  <a:pt x="7111402" y="1677944"/>
                  <a:pt x="6965033" y="1679066"/>
                </a:cubicBezTo>
                <a:cubicBezTo>
                  <a:pt x="6818665" y="1680188"/>
                  <a:pt x="6478867" y="1664348"/>
                  <a:pt x="6198880" y="1679066"/>
                </a:cubicBezTo>
                <a:cubicBezTo>
                  <a:pt x="5918893" y="1693784"/>
                  <a:pt x="5993611" y="1658665"/>
                  <a:pt x="5804194" y="1679066"/>
                </a:cubicBezTo>
                <a:cubicBezTo>
                  <a:pt x="5614777" y="1699467"/>
                  <a:pt x="5277850" y="1613817"/>
                  <a:pt x="5130908" y="1679066"/>
                </a:cubicBezTo>
                <a:cubicBezTo>
                  <a:pt x="4983966" y="1744315"/>
                  <a:pt x="4676907" y="1625304"/>
                  <a:pt x="4550488" y="1679066"/>
                </a:cubicBezTo>
                <a:cubicBezTo>
                  <a:pt x="4424069" y="1732828"/>
                  <a:pt x="4254595" y="1661861"/>
                  <a:pt x="4062936" y="1679066"/>
                </a:cubicBezTo>
                <a:cubicBezTo>
                  <a:pt x="3871277" y="1696271"/>
                  <a:pt x="3870906" y="1658862"/>
                  <a:pt x="3761118" y="1679066"/>
                </a:cubicBezTo>
                <a:cubicBezTo>
                  <a:pt x="3651330" y="1699270"/>
                  <a:pt x="3458967" y="1658916"/>
                  <a:pt x="3366433" y="1679066"/>
                </a:cubicBezTo>
                <a:cubicBezTo>
                  <a:pt x="3273900" y="1699216"/>
                  <a:pt x="2858765" y="1605643"/>
                  <a:pt x="2693146" y="1679066"/>
                </a:cubicBezTo>
                <a:cubicBezTo>
                  <a:pt x="2527527" y="1752489"/>
                  <a:pt x="2337448" y="1634750"/>
                  <a:pt x="2019860" y="1679066"/>
                </a:cubicBezTo>
                <a:cubicBezTo>
                  <a:pt x="1702272" y="1723382"/>
                  <a:pt x="1690834" y="1621481"/>
                  <a:pt x="1439440" y="1679066"/>
                </a:cubicBezTo>
                <a:cubicBezTo>
                  <a:pt x="1188046" y="1736651"/>
                  <a:pt x="1102821" y="1628733"/>
                  <a:pt x="859021" y="1679066"/>
                </a:cubicBezTo>
                <a:cubicBezTo>
                  <a:pt x="615221" y="1729399"/>
                  <a:pt x="372270" y="1638878"/>
                  <a:pt x="0" y="1679066"/>
                </a:cubicBezTo>
                <a:cubicBezTo>
                  <a:pt x="-48970" y="1416112"/>
                  <a:pt x="4084" y="1234049"/>
                  <a:pt x="0" y="1119377"/>
                </a:cubicBezTo>
                <a:cubicBezTo>
                  <a:pt x="-4084" y="1004705"/>
                  <a:pt x="11591" y="745366"/>
                  <a:pt x="0" y="610061"/>
                </a:cubicBezTo>
                <a:cubicBezTo>
                  <a:pt x="-11591" y="474756"/>
                  <a:pt x="37840" y="203074"/>
                  <a:pt x="0" y="0"/>
                </a:cubicBezTo>
                <a:close/>
              </a:path>
              <a:path w="9286711" h="1679066" stroke="0" extrusionOk="0">
                <a:moveTo>
                  <a:pt x="0" y="0"/>
                </a:moveTo>
                <a:cubicBezTo>
                  <a:pt x="105377" y="-4608"/>
                  <a:pt x="170450" y="9629"/>
                  <a:pt x="301818" y="0"/>
                </a:cubicBezTo>
                <a:cubicBezTo>
                  <a:pt x="433186" y="-9629"/>
                  <a:pt x="659843" y="9787"/>
                  <a:pt x="975105" y="0"/>
                </a:cubicBezTo>
                <a:cubicBezTo>
                  <a:pt x="1290367" y="-9787"/>
                  <a:pt x="1160156" y="14152"/>
                  <a:pt x="1276923" y="0"/>
                </a:cubicBezTo>
                <a:cubicBezTo>
                  <a:pt x="1393690" y="-14152"/>
                  <a:pt x="1478692" y="11810"/>
                  <a:pt x="1671608" y="0"/>
                </a:cubicBezTo>
                <a:cubicBezTo>
                  <a:pt x="1864525" y="-11810"/>
                  <a:pt x="1909586" y="25673"/>
                  <a:pt x="2066293" y="0"/>
                </a:cubicBezTo>
                <a:cubicBezTo>
                  <a:pt x="2223000" y="-25673"/>
                  <a:pt x="2397796" y="67209"/>
                  <a:pt x="2646713" y="0"/>
                </a:cubicBezTo>
                <a:cubicBezTo>
                  <a:pt x="2895630" y="-67209"/>
                  <a:pt x="3047274" y="83450"/>
                  <a:pt x="3412866" y="0"/>
                </a:cubicBezTo>
                <a:cubicBezTo>
                  <a:pt x="3778458" y="-83450"/>
                  <a:pt x="3605218" y="21296"/>
                  <a:pt x="3714684" y="0"/>
                </a:cubicBezTo>
                <a:cubicBezTo>
                  <a:pt x="3824150" y="-21296"/>
                  <a:pt x="4243279" y="27563"/>
                  <a:pt x="4387971" y="0"/>
                </a:cubicBezTo>
                <a:cubicBezTo>
                  <a:pt x="4532663" y="-27563"/>
                  <a:pt x="4740956" y="53588"/>
                  <a:pt x="4875523" y="0"/>
                </a:cubicBezTo>
                <a:cubicBezTo>
                  <a:pt x="5010090" y="-53588"/>
                  <a:pt x="5238358" y="20801"/>
                  <a:pt x="5363076" y="0"/>
                </a:cubicBezTo>
                <a:cubicBezTo>
                  <a:pt x="5487794" y="-20801"/>
                  <a:pt x="5641328" y="27736"/>
                  <a:pt x="5757761" y="0"/>
                </a:cubicBezTo>
                <a:cubicBezTo>
                  <a:pt x="5874195" y="-27736"/>
                  <a:pt x="6062481" y="66411"/>
                  <a:pt x="6338180" y="0"/>
                </a:cubicBezTo>
                <a:cubicBezTo>
                  <a:pt x="6613879" y="-66411"/>
                  <a:pt x="6523135" y="18338"/>
                  <a:pt x="6639998" y="0"/>
                </a:cubicBezTo>
                <a:cubicBezTo>
                  <a:pt x="6756861" y="-18338"/>
                  <a:pt x="6912922" y="11660"/>
                  <a:pt x="7127551" y="0"/>
                </a:cubicBezTo>
                <a:cubicBezTo>
                  <a:pt x="7342180" y="-11660"/>
                  <a:pt x="7327715" y="35710"/>
                  <a:pt x="7522236" y="0"/>
                </a:cubicBezTo>
                <a:cubicBezTo>
                  <a:pt x="7716758" y="-35710"/>
                  <a:pt x="7712728" y="20886"/>
                  <a:pt x="7824054" y="0"/>
                </a:cubicBezTo>
                <a:cubicBezTo>
                  <a:pt x="7935380" y="-20886"/>
                  <a:pt x="8306706" y="5183"/>
                  <a:pt x="8497341" y="0"/>
                </a:cubicBezTo>
                <a:cubicBezTo>
                  <a:pt x="8687976" y="-5183"/>
                  <a:pt x="9012369" y="57277"/>
                  <a:pt x="9286711" y="0"/>
                </a:cubicBezTo>
                <a:cubicBezTo>
                  <a:pt x="9321123" y="148968"/>
                  <a:pt x="9232081" y="401858"/>
                  <a:pt x="9286711" y="509317"/>
                </a:cubicBezTo>
                <a:cubicBezTo>
                  <a:pt x="9341341" y="616776"/>
                  <a:pt x="9223554" y="851968"/>
                  <a:pt x="9286711" y="1052215"/>
                </a:cubicBezTo>
                <a:cubicBezTo>
                  <a:pt x="9349868" y="1252462"/>
                  <a:pt x="9263735" y="1488323"/>
                  <a:pt x="9286711" y="1679066"/>
                </a:cubicBezTo>
                <a:cubicBezTo>
                  <a:pt x="9151452" y="1682543"/>
                  <a:pt x="9035511" y="1676343"/>
                  <a:pt x="8892026" y="1679066"/>
                </a:cubicBezTo>
                <a:cubicBezTo>
                  <a:pt x="8748541" y="1681789"/>
                  <a:pt x="8565249" y="1621109"/>
                  <a:pt x="8404473" y="1679066"/>
                </a:cubicBezTo>
                <a:cubicBezTo>
                  <a:pt x="8243697" y="1737023"/>
                  <a:pt x="7938431" y="1615046"/>
                  <a:pt x="7638320" y="1679066"/>
                </a:cubicBezTo>
                <a:cubicBezTo>
                  <a:pt x="7338209" y="1743086"/>
                  <a:pt x="7227125" y="1654015"/>
                  <a:pt x="6965033" y="1679066"/>
                </a:cubicBezTo>
                <a:cubicBezTo>
                  <a:pt x="6702941" y="1704117"/>
                  <a:pt x="6742853" y="1648198"/>
                  <a:pt x="6570348" y="1679066"/>
                </a:cubicBezTo>
                <a:cubicBezTo>
                  <a:pt x="6397844" y="1709934"/>
                  <a:pt x="6056654" y="1592819"/>
                  <a:pt x="5804194" y="1679066"/>
                </a:cubicBezTo>
                <a:cubicBezTo>
                  <a:pt x="5551734" y="1765313"/>
                  <a:pt x="5596926" y="1635922"/>
                  <a:pt x="5409509" y="1679066"/>
                </a:cubicBezTo>
                <a:cubicBezTo>
                  <a:pt x="5222092" y="1722210"/>
                  <a:pt x="4923548" y="1651055"/>
                  <a:pt x="4736223" y="1679066"/>
                </a:cubicBezTo>
                <a:cubicBezTo>
                  <a:pt x="4548898" y="1707077"/>
                  <a:pt x="4551456" y="1674604"/>
                  <a:pt x="4434405" y="1679066"/>
                </a:cubicBezTo>
                <a:cubicBezTo>
                  <a:pt x="4317354" y="1683528"/>
                  <a:pt x="4059838" y="1669385"/>
                  <a:pt x="3946852" y="1679066"/>
                </a:cubicBezTo>
                <a:cubicBezTo>
                  <a:pt x="3833866" y="1688747"/>
                  <a:pt x="3534239" y="1601688"/>
                  <a:pt x="3273566" y="1679066"/>
                </a:cubicBezTo>
                <a:cubicBezTo>
                  <a:pt x="3012893" y="1756444"/>
                  <a:pt x="2874334" y="1605933"/>
                  <a:pt x="2507412" y="1679066"/>
                </a:cubicBezTo>
                <a:cubicBezTo>
                  <a:pt x="2140490" y="1752199"/>
                  <a:pt x="2163014" y="1677844"/>
                  <a:pt x="1926993" y="1679066"/>
                </a:cubicBezTo>
                <a:cubicBezTo>
                  <a:pt x="1690972" y="1680288"/>
                  <a:pt x="1711780" y="1658104"/>
                  <a:pt x="1532307" y="1679066"/>
                </a:cubicBezTo>
                <a:cubicBezTo>
                  <a:pt x="1352834" y="1700028"/>
                  <a:pt x="1197233" y="1613882"/>
                  <a:pt x="951888" y="1679066"/>
                </a:cubicBezTo>
                <a:cubicBezTo>
                  <a:pt x="706543" y="1744250"/>
                  <a:pt x="249139" y="1589355"/>
                  <a:pt x="0" y="1679066"/>
                </a:cubicBezTo>
                <a:cubicBezTo>
                  <a:pt x="-37860" y="1435920"/>
                  <a:pt x="56126" y="1277994"/>
                  <a:pt x="0" y="1085796"/>
                </a:cubicBezTo>
                <a:cubicBezTo>
                  <a:pt x="-56126" y="893598"/>
                  <a:pt x="13502" y="755440"/>
                  <a:pt x="0" y="542898"/>
                </a:cubicBezTo>
                <a:cubicBezTo>
                  <a:pt x="-13502" y="330356"/>
                  <a:pt x="29761" y="130627"/>
                  <a:pt x="0" y="0"/>
                </a:cubicBezTo>
                <a:close/>
              </a:path>
            </a:pathLst>
          </a:custGeom>
          <a:ln w="57150">
            <a:solidFill>
              <a:schemeClr val="tx1"/>
            </a:solidFill>
            <a:extLst>
              <a:ext uri="{C807C97D-BFC1-408E-A445-0C87EB9F89A2}">
                <ask:lineSketchStyleProps xmlns:ask="http://schemas.microsoft.com/office/drawing/2018/sketchyshapes" sd="4095730276">
                  <ask:type>
                    <ask:lineSketchScribble/>
                  </ask:type>
                </ask:lineSketchStyleProps>
              </a:ext>
            </a:extLst>
          </a:ln>
        </p:spPr>
        <p:txBody>
          <a:bodyPr>
            <a:normAutofit/>
          </a:bodyPr>
          <a:lstStyle/>
          <a:p>
            <a:pPr algn="ctr"/>
            <a:r>
              <a:rPr lang="en-US" sz="8000" b="1" dirty="0">
                <a:solidFill>
                  <a:srgbClr val="3D4B60"/>
                </a:solidFill>
                <a:latin typeface="Calibri" panose="020F0502020204030204" pitchFamily="34" charset="0"/>
                <a:ea typeface="Calibri" panose="020F0502020204030204" pitchFamily="34" charset="0"/>
                <a:cs typeface="Calibri" panose="020F0502020204030204" pitchFamily="34" charset="0"/>
              </a:rPr>
              <a:t>Preschool – 1</a:t>
            </a:r>
            <a:r>
              <a:rPr lang="en-US" sz="8000" b="1" baseline="30000" dirty="0">
                <a:solidFill>
                  <a:srgbClr val="3D4B60"/>
                </a:solidFill>
                <a:latin typeface="Calibri" panose="020F0502020204030204" pitchFamily="34" charset="0"/>
                <a:ea typeface="Calibri" panose="020F0502020204030204" pitchFamily="34" charset="0"/>
                <a:cs typeface="Calibri" panose="020F0502020204030204" pitchFamily="34" charset="0"/>
              </a:rPr>
              <a:t>st</a:t>
            </a:r>
            <a:r>
              <a:rPr lang="en-US" sz="8000" b="1" dirty="0">
                <a:solidFill>
                  <a:srgbClr val="3D4B60"/>
                </a:solidFill>
                <a:latin typeface="Calibri" panose="020F0502020204030204" pitchFamily="34" charset="0"/>
                <a:ea typeface="Calibri" panose="020F0502020204030204" pitchFamily="34" charset="0"/>
                <a:cs typeface="Calibri" panose="020F0502020204030204" pitchFamily="34" charset="0"/>
              </a:rPr>
              <a:t> Grade</a:t>
            </a:r>
          </a:p>
        </p:txBody>
      </p:sp>
      <p:pic>
        <p:nvPicPr>
          <p:cNvPr id="9" name="Picture 8" descr="A close up of a logo&#10;&#10;Description automatically generated">
            <a:extLst>
              <a:ext uri="{FF2B5EF4-FFF2-40B4-BE49-F238E27FC236}">
                <a16:creationId xmlns:a16="http://schemas.microsoft.com/office/drawing/2014/main" id="{21FBA52F-D941-D065-68D9-2B09C0EE80F4}"/>
              </a:ext>
            </a:extLst>
          </p:cNvPr>
          <p:cNvPicPr>
            <a:picLocks noChangeAspect="1"/>
          </p:cNvPicPr>
          <p:nvPr/>
        </p:nvPicPr>
        <p:blipFill>
          <a:blip r:embed="rId3"/>
          <a:stretch>
            <a:fillRect/>
          </a:stretch>
        </p:blipFill>
        <p:spPr>
          <a:xfrm>
            <a:off x="10220319" y="6045662"/>
            <a:ext cx="1876431" cy="625477"/>
          </a:xfrm>
          <a:prstGeom prst="rect">
            <a:avLst/>
          </a:prstGeom>
        </p:spPr>
      </p:pic>
      <p:sp>
        <p:nvSpPr>
          <p:cNvPr id="3" name="TextBox 2">
            <a:extLst>
              <a:ext uri="{FF2B5EF4-FFF2-40B4-BE49-F238E27FC236}">
                <a16:creationId xmlns:a16="http://schemas.microsoft.com/office/drawing/2014/main" id="{1E96011A-BBD5-D92D-B6DB-C7ED5513F6D3}"/>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1</a:t>
            </a:r>
            <a:endParaRPr lang="en-US" dirty="0"/>
          </a:p>
        </p:txBody>
      </p:sp>
    </p:spTree>
    <p:extLst>
      <p:ext uri="{BB962C8B-B14F-4D97-AF65-F5344CB8AC3E}">
        <p14:creationId xmlns:p14="http://schemas.microsoft.com/office/powerpoint/2010/main" val="346561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2077824-DCF8-E477-3B3F-C927066663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80" r="25401"/>
          <a:stretch/>
        </p:blipFill>
        <p:spPr bwMode="auto">
          <a:xfrm>
            <a:off x="266388" y="841248"/>
            <a:ext cx="3561900" cy="536225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1">
            <a:extLst>
              <a:ext uri="{FF2B5EF4-FFF2-40B4-BE49-F238E27FC236}">
                <a16:creationId xmlns:a16="http://schemas.microsoft.com/office/drawing/2014/main" id="{3BAA798D-414B-DCD5-6566-43C004F95D1C}"/>
              </a:ext>
            </a:extLst>
          </p:cNvPr>
          <p:cNvSpPr txBox="1">
            <a:spLocks/>
          </p:cNvSpPr>
          <p:nvPr/>
        </p:nvSpPr>
        <p:spPr>
          <a:xfrm>
            <a:off x="3755138" y="1867034"/>
            <a:ext cx="8363712" cy="2719356"/>
          </a:xfrm>
          <a:custGeom>
            <a:avLst/>
            <a:gdLst>
              <a:gd name="connsiteX0" fmla="*/ 0 w 8363712"/>
              <a:gd name="connsiteY0" fmla="*/ 0 h 2719356"/>
              <a:gd name="connsiteX1" fmla="*/ 430134 w 8363712"/>
              <a:gd name="connsiteY1" fmla="*/ 0 h 2719356"/>
              <a:gd name="connsiteX2" fmla="*/ 1194816 w 8363712"/>
              <a:gd name="connsiteY2" fmla="*/ 0 h 2719356"/>
              <a:gd name="connsiteX3" fmla="*/ 1624950 w 8363712"/>
              <a:gd name="connsiteY3" fmla="*/ 0 h 2719356"/>
              <a:gd name="connsiteX4" fmla="*/ 2389632 w 8363712"/>
              <a:gd name="connsiteY4" fmla="*/ 0 h 2719356"/>
              <a:gd name="connsiteX5" fmla="*/ 2819766 w 8363712"/>
              <a:gd name="connsiteY5" fmla="*/ 0 h 2719356"/>
              <a:gd name="connsiteX6" fmla="*/ 3584448 w 8363712"/>
              <a:gd name="connsiteY6" fmla="*/ 0 h 2719356"/>
              <a:gd name="connsiteX7" fmla="*/ 4014582 w 8363712"/>
              <a:gd name="connsiteY7" fmla="*/ 0 h 2719356"/>
              <a:gd name="connsiteX8" fmla="*/ 4444716 w 8363712"/>
              <a:gd name="connsiteY8" fmla="*/ 0 h 2719356"/>
              <a:gd name="connsiteX9" fmla="*/ 4958486 w 8363712"/>
              <a:gd name="connsiteY9" fmla="*/ 0 h 2719356"/>
              <a:gd name="connsiteX10" fmla="*/ 5304983 w 8363712"/>
              <a:gd name="connsiteY10" fmla="*/ 0 h 2719356"/>
              <a:gd name="connsiteX11" fmla="*/ 5986028 w 8363712"/>
              <a:gd name="connsiteY11" fmla="*/ 0 h 2719356"/>
              <a:gd name="connsiteX12" fmla="*/ 6416162 w 8363712"/>
              <a:gd name="connsiteY12" fmla="*/ 0 h 2719356"/>
              <a:gd name="connsiteX13" fmla="*/ 7013570 w 8363712"/>
              <a:gd name="connsiteY13" fmla="*/ 0 h 2719356"/>
              <a:gd name="connsiteX14" fmla="*/ 7778252 w 8363712"/>
              <a:gd name="connsiteY14" fmla="*/ 0 h 2719356"/>
              <a:gd name="connsiteX15" fmla="*/ 8363712 w 8363712"/>
              <a:gd name="connsiteY15" fmla="*/ 0 h 2719356"/>
              <a:gd name="connsiteX16" fmla="*/ 8363712 w 8363712"/>
              <a:gd name="connsiteY16" fmla="*/ 543871 h 2719356"/>
              <a:gd name="connsiteX17" fmla="*/ 8363712 w 8363712"/>
              <a:gd name="connsiteY17" fmla="*/ 1114936 h 2719356"/>
              <a:gd name="connsiteX18" fmla="*/ 8363712 w 8363712"/>
              <a:gd name="connsiteY18" fmla="*/ 1713194 h 2719356"/>
              <a:gd name="connsiteX19" fmla="*/ 8363712 w 8363712"/>
              <a:gd name="connsiteY19" fmla="*/ 2719356 h 2719356"/>
              <a:gd name="connsiteX20" fmla="*/ 8017215 w 8363712"/>
              <a:gd name="connsiteY20" fmla="*/ 2719356 h 2719356"/>
              <a:gd name="connsiteX21" fmla="*/ 7503444 w 8363712"/>
              <a:gd name="connsiteY21" fmla="*/ 2719356 h 2719356"/>
              <a:gd name="connsiteX22" fmla="*/ 6989674 w 8363712"/>
              <a:gd name="connsiteY22" fmla="*/ 2719356 h 2719356"/>
              <a:gd name="connsiteX23" fmla="*/ 6392266 w 8363712"/>
              <a:gd name="connsiteY23" fmla="*/ 2719356 h 2719356"/>
              <a:gd name="connsiteX24" fmla="*/ 5794858 w 8363712"/>
              <a:gd name="connsiteY24" fmla="*/ 2719356 h 2719356"/>
              <a:gd name="connsiteX25" fmla="*/ 5364724 w 8363712"/>
              <a:gd name="connsiteY25" fmla="*/ 2719356 h 2719356"/>
              <a:gd name="connsiteX26" fmla="*/ 4600042 w 8363712"/>
              <a:gd name="connsiteY26" fmla="*/ 2719356 h 2719356"/>
              <a:gd name="connsiteX27" fmla="*/ 4169908 w 8363712"/>
              <a:gd name="connsiteY27" fmla="*/ 2719356 h 2719356"/>
              <a:gd name="connsiteX28" fmla="*/ 3488863 w 8363712"/>
              <a:gd name="connsiteY28" fmla="*/ 2719356 h 2719356"/>
              <a:gd name="connsiteX29" fmla="*/ 2891455 w 8363712"/>
              <a:gd name="connsiteY29" fmla="*/ 2719356 h 2719356"/>
              <a:gd name="connsiteX30" fmla="*/ 2377684 w 8363712"/>
              <a:gd name="connsiteY30" fmla="*/ 2719356 h 2719356"/>
              <a:gd name="connsiteX31" fmla="*/ 2031187 w 8363712"/>
              <a:gd name="connsiteY31" fmla="*/ 2719356 h 2719356"/>
              <a:gd name="connsiteX32" fmla="*/ 1601053 w 8363712"/>
              <a:gd name="connsiteY32" fmla="*/ 2719356 h 2719356"/>
              <a:gd name="connsiteX33" fmla="*/ 920008 w 8363712"/>
              <a:gd name="connsiteY33" fmla="*/ 2719356 h 2719356"/>
              <a:gd name="connsiteX34" fmla="*/ 0 w 8363712"/>
              <a:gd name="connsiteY34" fmla="*/ 2719356 h 2719356"/>
              <a:gd name="connsiteX35" fmla="*/ 0 w 8363712"/>
              <a:gd name="connsiteY35" fmla="*/ 2175485 h 2719356"/>
              <a:gd name="connsiteX36" fmla="*/ 0 w 8363712"/>
              <a:gd name="connsiteY36" fmla="*/ 1686001 h 2719356"/>
              <a:gd name="connsiteX37" fmla="*/ 0 w 8363712"/>
              <a:gd name="connsiteY37" fmla="*/ 1169323 h 2719356"/>
              <a:gd name="connsiteX38" fmla="*/ 0 w 8363712"/>
              <a:gd name="connsiteY38" fmla="*/ 598258 h 2719356"/>
              <a:gd name="connsiteX39" fmla="*/ 0 w 8363712"/>
              <a:gd name="connsiteY39" fmla="*/ 0 h 27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63712" h="2719356" fill="none" extrusionOk="0">
                <a:moveTo>
                  <a:pt x="0" y="0"/>
                </a:moveTo>
                <a:cubicBezTo>
                  <a:pt x="210890" y="-47788"/>
                  <a:pt x="336411" y="34814"/>
                  <a:pt x="430134" y="0"/>
                </a:cubicBezTo>
                <a:cubicBezTo>
                  <a:pt x="523857" y="-34814"/>
                  <a:pt x="820021" y="44876"/>
                  <a:pt x="1194816" y="0"/>
                </a:cubicBezTo>
                <a:cubicBezTo>
                  <a:pt x="1569611" y="-44876"/>
                  <a:pt x="1435680" y="37333"/>
                  <a:pt x="1624950" y="0"/>
                </a:cubicBezTo>
                <a:cubicBezTo>
                  <a:pt x="1814220" y="-37333"/>
                  <a:pt x="2032916" y="55435"/>
                  <a:pt x="2389632" y="0"/>
                </a:cubicBezTo>
                <a:cubicBezTo>
                  <a:pt x="2746348" y="-55435"/>
                  <a:pt x="2611817" y="283"/>
                  <a:pt x="2819766" y="0"/>
                </a:cubicBezTo>
                <a:cubicBezTo>
                  <a:pt x="3027715" y="-283"/>
                  <a:pt x="3365230" y="18575"/>
                  <a:pt x="3584448" y="0"/>
                </a:cubicBezTo>
                <a:cubicBezTo>
                  <a:pt x="3803666" y="-18575"/>
                  <a:pt x="3832470" y="5548"/>
                  <a:pt x="4014582" y="0"/>
                </a:cubicBezTo>
                <a:cubicBezTo>
                  <a:pt x="4196694" y="-5548"/>
                  <a:pt x="4352013" y="11553"/>
                  <a:pt x="4444716" y="0"/>
                </a:cubicBezTo>
                <a:cubicBezTo>
                  <a:pt x="4537419" y="-11553"/>
                  <a:pt x="4750262" y="51553"/>
                  <a:pt x="4958486" y="0"/>
                </a:cubicBezTo>
                <a:cubicBezTo>
                  <a:pt x="5166710" y="-51553"/>
                  <a:pt x="5221110" y="37842"/>
                  <a:pt x="5304983" y="0"/>
                </a:cubicBezTo>
                <a:cubicBezTo>
                  <a:pt x="5388856" y="-37842"/>
                  <a:pt x="5660850" y="54514"/>
                  <a:pt x="5986028" y="0"/>
                </a:cubicBezTo>
                <a:cubicBezTo>
                  <a:pt x="6311207" y="-54514"/>
                  <a:pt x="6329463" y="28568"/>
                  <a:pt x="6416162" y="0"/>
                </a:cubicBezTo>
                <a:cubicBezTo>
                  <a:pt x="6502861" y="-28568"/>
                  <a:pt x="6752541" y="33821"/>
                  <a:pt x="7013570" y="0"/>
                </a:cubicBezTo>
                <a:cubicBezTo>
                  <a:pt x="7274599" y="-33821"/>
                  <a:pt x="7528755" y="47283"/>
                  <a:pt x="7778252" y="0"/>
                </a:cubicBezTo>
                <a:cubicBezTo>
                  <a:pt x="8027749" y="-47283"/>
                  <a:pt x="8138770" y="39856"/>
                  <a:pt x="8363712" y="0"/>
                </a:cubicBezTo>
                <a:cubicBezTo>
                  <a:pt x="8418866" y="211309"/>
                  <a:pt x="8337496" y="313988"/>
                  <a:pt x="8363712" y="543871"/>
                </a:cubicBezTo>
                <a:cubicBezTo>
                  <a:pt x="8389928" y="773754"/>
                  <a:pt x="8300602" y="986164"/>
                  <a:pt x="8363712" y="1114936"/>
                </a:cubicBezTo>
                <a:cubicBezTo>
                  <a:pt x="8426822" y="1243708"/>
                  <a:pt x="8303976" y="1591340"/>
                  <a:pt x="8363712" y="1713194"/>
                </a:cubicBezTo>
                <a:cubicBezTo>
                  <a:pt x="8423448" y="1835048"/>
                  <a:pt x="8346470" y="2405908"/>
                  <a:pt x="8363712" y="2719356"/>
                </a:cubicBezTo>
                <a:cubicBezTo>
                  <a:pt x="8279330" y="2746229"/>
                  <a:pt x="8147202" y="2679544"/>
                  <a:pt x="8017215" y="2719356"/>
                </a:cubicBezTo>
                <a:cubicBezTo>
                  <a:pt x="7887228" y="2759168"/>
                  <a:pt x="7699756" y="2702204"/>
                  <a:pt x="7503444" y="2719356"/>
                </a:cubicBezTo>
                <a:cubicBezTo>
                  <a:pt x="7307132" y="2736508"/>
                  <a:pt x="7129642" y="2678928"/>
                  <a:pt x="6989674" y="2719356"/>
                </a:cubicBezTo>
                <a:cubicBezTo>
                  <a:pt x="6849706" y="2759784"/>
                  <a:pt x="6631768" y="2681907"/>
                  <a:pt x="6392266" y="2719356"/>
                </a:cubicBezTo>
                <a:cubicBezTo>
                  <a:pt x="6152764" y="2756805"/>
                  <a:pt x="6088292" y="2648726"/>
                  <a:pt x="5794858" y="2719356"/>
                </a:cubicBezTo>
                <a:cubicBezTo>
                  <a:pt x="5501424" y="2789986"/>
                  <a:pt x="5537228" y="2717832"/>
                  <a:pt x="5364724" y="2719356"/>
                </a:cubicBezTo>
                <a:cubicBezTo>
                  <a:pt x="5192220" y="2720880"/>
                  <a:pt x="4829643" y="2707320"/>
                  <a:pt x="4600042" y="2719356"/>
                </a:cubicBezTo>
                <a:cubicBezTo>
                  <a:pt x="4370441" y="2731392"/>
                  <a:pt x="4381238" y="2717344"/>
                  <a:pt x="4169908" y="2719356"/>
                </a:cubicBezTo>
                <a:cubicBezTo>
                  <a:pt x="3958578" y="2721368"/>
                  <a:pt x="3757328" y="2648912"/>
                  <a:pt x="3488863" y="2719356"/>
                </a:cubicBezTo>
                <a:cubicBezTo>
                  <a:pt x="3220398" y="2789800"/>
                  <a:pt x="3085826" y="2700405"/>
                  <a:pt x="2891455" y="2719356"/>
                </a:cubicBezTo>
                <a:cubicBezTo>
                  <a:pt x="2697084" y="2738307"/>
                  <a:pt x="2575655" y="2665754"/>
                  <a:pt x="2377684" y="2719356"/>
                </a:cubicBezTo>
                <a:cubicBezTo>
                  <a:pt x="2179713" y="2772958"/>
                  <a:pt x="2108250" y="2691376"/>
                  <a:pt x="2031187" y="2719356"/>
                </a:cubicBezTo>
                <a:cubicBezTo>
                  <a:pt x="1954124" y="2747336"/>
                  <a:pt x="1729297" y="2682443"/>
                  <a:pt x="1601053" y="2719356"/>
                </a:cubicBezTo>
                <a:cubicBezTo>
                  <a:pt x="1472809" y="2756269"/>
                  <a:pt x="1209168" y="2678842"/>
                  <a:pt x="920008" y="2719356"/>
                </a:cubicBezTo>
                <a:cubicBezTo>
                  <a:pt x="630848" y="2759870"/>
                  <a:pt x="447233" y="2685704"/>
                  <a:pt x="0" y="2719356"/>
                </a:cubicBezTo>
                <a:cubicBezTo>
                  <a:pt x="-1729" y="2583670"/>
                  <a:pt x="26880" y="2378712"/>
                  <a:pt x="0" y="2175485"/>
                </a:cubicBezTo>
                <a:cubicBezTo>
                  <a:pt x="-26880" y="1972258"/>
                  <a:pt x="58113" y="1832707"/>
                  <a:pt x="0" y="1686001"/>
                </a:cubicBezTo>
                <a:cubicBezTo>
                  <a:pt x="-58113" y="1539295"/>
                  <a:pt x="8638" y="1381813"/>
                  <a:pt x="0" y="1169323"/>
                </a:cubicBezTo>
                <a:cubicBezTo>
                  <a:pt x="-8638" y="956833"/>
                  <a:pt x="63754" y="810113"/>
                  <a:pt x="0" y="598258"/>
                </a:cubicBezTo>
                <a:cubicBezTo>
                  <a:pt x="-63754" y="386403"/>
                  <a:pt x="67955" y="169895"/>
                  <a:pt x="0" y="0"/>
                </a:cubicBezTo>
                <a:close/>
              </a:path>
              <a:path w="8363712" h="2719356" stroke="0" extrusionOk="0">
                <a:moveTo>
                  <a:pt x="0" y="0"/>
                </a:moveTo>
                <a:cubicBezTo>
                  <a:pt x="86826" y="-12205"/>
                  <a:pt x="248120" y="28803"/>
                  <a:pt x="346497" y="0"/>
                </a:cubicBezTo>
                <a:cubicBezTo>
                  <a:pt x="444874" y="-28803"/>
                  <a:pt x="865047" y="18838"/>
                  <a:pt x="1027542" y="0"/>
                </a:cubicBezTo>
                <a:cubicBezTo>
                  <a:pt x="1190038" y="-18838"/>
                  <a:pt x="1299304" y="16767"/>
                  <a:pt x="1374038" y="0"/>
                </a:cubicBezTo>
                <a:cubicBezTo>
                  <a:pt x="1448772" y="-16767"/>
                  <a:pt x="1681323" y="50414"/>
                  <a:pt x="1804172" y="0"/>
                </a:cubicBezTo>
                <a:cubicBezTo>
                  <a:pt x="1927021" y="-50414"/>
                  <a:pt x="2131938" y="7439"/>
                  <a:pt x="2234306" y="0"/>
                </a:cubicBezTo>
                <a:cubicBezTo>
                  <a:pt x="2336674" y="-7439"/>
                  <a:pt x="2624418" y="29831"/>
                  <a:pt x="2831714" y="0"/>
                </a:cubicBezTo>
                <a:cubicBezTo>
                  <a:pt x="3039010" y="-29831"/>
                  <a:pt x="3364897" y="12315"/>
                  <a:pt x="3596396" y="0"/>
                </a:cubicBezTo>
                <a:cubicBezTo>
                  <a:pt x="3827895" y="-12315"/>
                  <a:pt x="3808372" y="27027"/>
                  <a:pt x="3942893" y="0"/>
                </a:cubicBezTo>
                <a:cubicBezTo>
                  <a:pt x="4077414" y="-27027"/>
                  <a:pt x="4328046" y="59951"/>
                  <a:pt x="4623938" y="0"/>
                </a:cubicBezTo>
                <a:cubicBezTo>
                  <a:pt x="4919830" y="-59951"/>
                  <a:pt x="4993080" y="6835"/>
                  <a:pt x="5137709" y="0"/>
                </a:cubicBezTo>
                <a:cubicBezTo>
                  <a:pt x="5282338" y="-6835"/>
                  <a:pt x="5499067" y="15812"/>
                  <a:pt x="5651480" y="0"/>
                </a:cubicBezTo>
                <a:cubicBezTo>
                  <a:pt x="5803893" y="-15812"/>
                  <a:pt x="5917925" y="22575"/>
                  <a:pt x="6081613" y="0"/>
                </a:cubicBezTo>
                <a:cubicBezTo>
                  <a:pt x="6245301" y="-22575"/>
                  <a:pt x="6524035" y="60542"/>
                  <a:pt x="6679021" y="0"/>
                </a:cubicBezTo>
                <a:cubicBezTo>
                  <a:pt x="6834007" y="-60542"/>
                  <a:pt x="6852971" y="23524"/>
                  <a:pt x="7025518" y="0"/>
                </a:cubicBezTo>
                <a:cubicBezTo>
                  <a:pt x="7198065" y="-23524"/>
                  <a:pt x="7333597" y="58042"/>
                  <a:pt x="7539289" y="0"/>
                </a:cubicBezTo>
                <a:cubicBezTo>
                  <a:pt x="7744981" y="-58042"/>
                  <a:pt x="8143071" y="75859"/>
                  <a:pt x="8363712" y="0"/>
                </a:cubicBezTo>
                <a:cubicBezTo>
                  <a:pt x="8416513" y="164122"/>
                  <a:pt x="8345248" y="292439"/>
                  <a:pt x="8363712" y="462291"/>
                </a:cubicBezTo>
                <a:cubicBezTo>
                  <a:pt x="8382176" y="632143"/>
                  <a:pt x="8342328" y="805980"/>
                  <a:pt x="8363712" y="951775"/>
                </a:cubicBezTo>
                <a:cubicBezTo>
                  <a:pt x="8385096" y="1097570"/>
                  <a:pt x="8359256" y="1303430"/>
                  <a:pt x="8363712" y="1495646"/>
                </a:cubicBezTo>
                <a:cubicBezTo>
                  <a:pt x="8368168" y="1687862"/>
                  <a:pt x="8361187" y="1732099"/>
                  <a:pt x="8363712" y="1957936"/>
                </a:cubicBezTo>
                <a:cubicBezTo>
                  <a:pt x="8366237" y="2183773"/>
                  <a:pt x="8360314" y="2363988"/>
                  <a:pt x="8363712" y="2719356"/>
                </a:cubicBezTo>
                <a:cubicBezTo>
                  <a:pt x="8077600" y="2762118"/>
                  <a:pt x="7820944" y="2637983"/>
                  <a:pt x="7682667" y="2719356"/>
                </a:cubicBezTo>
                <a:cubicBezTo>
                  <a:pt x="7544390" y="2800729"/>
                  <a:pt x="7393237" y="2674627"/>
                  <a:pt x="7168896" y="2719356"/>
                </a:cubicBezTo>
                <a:cubicBezTo>
                  <a:pt x="6944555" y="2764085"/>
                  <a:pt x="6835102" y="2700158"/>
                  <a:pt x="6655125" y="2719356"/>
                </a:cubicBezTo>
                <a:cubicBezTo>
                  <a:pt x="6475148" y="2738554"/>
                  <a:pt x="6156510" y="2690320"/>
                  <a:pt x="5890443" y="2719356"/>
                </a:cubicBezTo>
                <a:cubicBezTo>
                  <a:pt x="5624376" y="2748392"/>
                  <a:pt x="5506420" y="2648549"/>
                  <a:pt x="5209398" y="2719356"/>
                </a:cubicBezTo>
                <a:cubicBezTo>
                  <a:pt x="4912377" y="2790163"/>
                  <a:pt x="4893543" y="2676863"/>
                  <a:pt x="4779264" y="2719356"/>
                </a:cubicBezTo>
                <a:cubicBezTo>
                  <a:pt x="4664985" y="2761849"/>
                  <a:pt x="4294015" y="2664685"/>
                  <a:pt x="4014582" y="2719356"/>
                </a:cubicBezTo>
                <a:cubicBezTo>
                  <a:pt x="3735149" y="2774027"/>
                  <a:pt x="3752488" y="2676822"/>
                  <a:pt x="3584448" y="2719356"/>
                </a:cubicBezTo>
                <a:cubicBezTo>
                  <a:pt x="3416408" y="2761890"/>
                  <a:pt x="3235973" y="2645552"/>
                  <a:pt x="2903403" y="2719356"/>
                </a:cubicBezTo>
                <a:cubicBezTo>
                  <a:pt x="2570834" y="2793160"/>
                  <a:pt x="2648402" y="2691595"/>
                  <a:pt x="2556906" y="2719356"/>
                </a:cubicBezTo>
                <a:cubicBezTo>
                  <a:pt x="2465410" y="2747117"/>
                  <a:pt x="2299174" y="2681019"/>
                  <a:pt x="2043135" y="2719356"/>
                </a:cubicBezTo>
                <a:cubicBezTo>
                  <a:pt x="1787096" y="2757693"/>
                  <a:pt x="1576297" y="2658835"/>
                  <a:pt x="1362090" y="2719356"/>
                </a:cubicBezTo>
                <a:cubicBezTo>
                  <a:pt x="1147884" y="2779877"/>
                  <a:pt x="799308" y="2694009"/>
                  <a:pt x="597408" y="2719356"/>
                </a:cubicBezTo>
                <a:cubicBezTo>
                  <a:pt x="395508" y="2744703"/>
                  <a:pt x="192550" y="2715831"/>
                  <a:pt x="0" y="2719356"/>
                </a:cubicBezTo>
                <a:cubicBezTo>
                  <a:pt x="-41059" y="2589259"/>
                  <a:pt x="5267" y="2355177"/>
                  <a:pt x="0" y="2229872"/>
                </a:cubicBezTo>
                <a:cubicBezTo>
                  <a:pt x="-5267" y="2104567"/>
                  <a:pt x="32807" y="1845088"/>
                  <a:pt x="0" y="1713194"/>
                </a:cubicBezTo>
                <a:cubicBezTo>
                  <a:pt x="-32807" y="1581300"/>
                  <a:pt x="4226" y="1267484"/>
                  <a:pt x="0" y="1142130"/>
                </a:cubicBezTo>
                <a:cubicBezTo>
                  <a:pt x="-4226" y="1016776"/>
                  <a:pt x="13216" y="905572"/>
                  <a:pt x="0" y="679839"/>
                </a:cubicBezTo>
                <a:cubicBezTo>
                  <a:pt x="-13216" y="454106"/>
                  <a:pt x="1554" y="280937"/>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00000"/>
              </a:lnSpc>
              <a:buNone/>
            </a:pPr>
            <a:r>
              <a:rPr lang="en-US" sz="4400" b="1">
                <a:solidFill>
                  <a:srgbClr val="3D4B60"/>
                </a:solidFill>
                <a:latin typeface="Calibri" panose="020F0502020204030204" pitchFamily="34" charset="0"/>
                <a:ea typeface="Calibri" panose="020F0502020204030204" pitchFamily="34" charset="0"/>
                <a:cs typeface="Calibri" panose="020F0502020204030204" pitchFamily="34" charset="0"/>
              </a:rPr>
              <a:t>Fast walk only. No running.</a:t>
            </a:r>
          </a:p>
          <a:p>
            <a:pPr marL="0" indent="0" algn="ctr">
              <a:lnSpc>
                <a:spcPct val="100000"/>
              </a:lnSpc>
              <a:buNone/>
            </a:pPr>
            <a:r>
              <a:rPr lang="en-US" sz="4400" b="1">
                <a:solidFill>
                  <a:srgbClr val="3D4B60"/>
                </a:solidFill>
                <a:latin typeface="Calibri" panose="020F0502020204030204" pitchFamily="34" charset="0"/>
                <a:ea typeface="Calibri" panose="020F0502020204030204" pitchFamily="34" charset="0"/>
                <a:cs typeface="Calibri" panose="020F0502020204030204" pitchFamily="34" charset="0"/>
              </a:rPr>
              <a:t>If you touch an object, </a:t>
            </a:r>
          </a:p>
          <a:p>
            <a:pPr marL="0" indent="0" algn="ctr">
              <a:lnSpc>
                <a:spcPct val="100000"/>
              </a:lnSpc>
              <a:buNone/>
            </a:pPr>
            <a:r>
              <a:rPr lang="en-US" sz="4400" b="1">
                <a:solidFill>
                  <a:srgbClr val="3D4B60"/>
                </a:solidFill>
                <a:latin typeface="Calibri" panose="020F0502020204030204" pitchFamily="34" charset="0"/>
                <a:ea typeface="Calibri" panose="020F0502020204030204" pitchFamily="34" charset="0"/>
                <a:cs typeface="Calibri" panose="020F0502020204030204" pitchFamily="34" charset="0"/>
              </a:rPr>
              <a:t>go back to the start and try again. </a:t>
            </a:r>
          </a:p>
        </p:txBody>
      </p:sp>
      <p:sp>
        <p:nvSpPr>
          <p:cNvPr id="3" name="Content Placeholder 11">
            <a:extLst>
              <a:ext uri="{FF2B5EF4-FFF2-40B4-BE49-F238E27FC236}">
                <a16:creationId xmlns:a16="http://schemas.microsoft.com/office/drawing/2014/main" id="{342FBFA6-09B8-0B92-2B32-2E23F62653D7}"/>
              </a:ext>
            </a:extLst>
          </p:cNvPr>
          <p:cNvSpPr txBox="1">
            <a:spLocks/>
          </p:cNvSpPr>
          <p:nvPr/>
        </p:nvSpPr>
        <p:spPr>
          <a:xfrm>
            <a:off x="4804546" y="523144"/>
            <a:ext cx="6338046" cy="830997"/>
          </a:xfrm>
          <a:custGeom>
            <a:avLst/>
            <a:gdLst>
              <a:gd name="connsiteX0" fmla="*/ 0 w 6338046"/>
              <a:gd name="connsiteY0" fmla="*/ 0 h 830997"/>
              <a:gd name="connsiteX1" fmla="*/ 449425 w 6338046"/>
              <a:gd name="connsiteY1" fmla="*/ 0 h 830997"/>
              <a:gd name="connsiteX2" fmla="*/ 1088992 w 6338046"/>
              <a:gd name="connsiteY2" fmla="*/ 0 h 830997"/>
              <a:gd name="connsiteX3" fmla="*/ 1601797 w 6338046"/>
              <a:gd name="connsiteY3" fmla="*/ 0 h 830997"/>
              <a:gd name="connsiteX4" fmla="*/ 2241364 w 6338046"/>
              <a:gd name="connsiteY4" fmla="*/ 0 h 830997"/>
              <a:gd name="connsiteX5" fmla="*/ 2627408 w 6338046"/>
              <a:gd name="connsiteY5" fmla="*/ 0 h 830997"/>
              <a:gd name="connsiteX6" fmla="*/ 3140214 w 6338046"/>
              <a:gd name="connsiteY6" fmla="*/ 0 h 830997"/>
              <a:gd name="connsiteX7" fmla="*/ 3653019 w 6338046"/>
              <a:gd name="connsiteY7" fmla="*/ 0 h 830997"/>
              <a:gd name="connsiteX8" fmla="*/ 4165825 w 6338046"/>
              <a:gd name="connsiteY8" fmla="*/ 0 h 830997"/>
              <a:gd name="connsiteX9" fmla="*/ 4868772 w 6338046"/>
              <a:gd name="connsiteY9" fmla="*/ 0 h 830997"/>
              <a:gd name="connsiteX10" fmla="*/ 5254816 w 6338046"/>
              <a:gd name="connsiteY10" fmla="*/ 0 h 830997"/>
              <a:gd name="connsiteX11" fmla="*/ 6338046 w 6338046"/>
              <a:gd name="connsiteY11" fmla="*/ 0 h 830997"/>
              <a:gd name="connsiteX12" fmla="*/ 6338046 w 6338046"/>
              <a:gd name="connsiteY12" fmla="*/ 398879 h 830997"/>
              <a:gd name="connsiteX13" fmla="*/ 6338046 w 6338046"/>
              <a:gd name="connsiteY13" fmla="*/ 830997 h 830997"/>
              <a:gd name="connsiteX14" fmla="*/ 5635099 w 6338046"/>
              <a:gd name="connsiteY14" fmla="*/ 830997 h 830997"/>
              <a:gd name="connsiteX15" fmla="*/ 4932152 w 6338046"/>
              <a:gd name="connsiteY15" fmla="*/ 830997 h 830997"/>
              <a:gd name="connsiteX16" fmla="*/ 4229205 w 6338046"/>
              <a:gd name="connsiteY16" fmla="*/ 830997 h 830997"/>
              <a:gd name="connsiteX17" fmla="*/ 3843161 w 6338046"/>
              <a:gd name="connsiteY17" fmla="*/ 830997 h 830997"/>
              <a:gd name="connsiteX18" fmla="*/ 3330355 w 6338046"/>
              <a:gd name="connsiteY18" fmla="*/ 830997 h 830997"/>
              <a:gd name="connsiteX19" fmla="*/ 2690789 w 6338046"/>
              <a:gd name="connsiteY19" fmla="*/ 830997 h 830997"/>
              <a:gd name="connsiteX20" fmla="*/ 1987842 w 6338046"/>
              <a:gd name="connsiteY20" fmla="*/ 830997 h 830997"/>
              <a:gd name="connsiteX21" fmla="*/ 1538417 w 6338046"/>
              <a:gd name="connsiteY21" fmla="*/ 830997 h 830997"/>
              <a:gd name="connsiteX22" fmla="*/ 962231 w 6338046"/>
              <a:gd name="connsiteY22" fmla="*/ 830997 h 830997"/>
              <a:gd name="connsiteX23" fmla="*/ 576186 w 6338046"/>
              <a:gd name="connsiteY23" fmla="*/ 830997 h 830997"/>
              <a:gd name="connsiteX24" fmla="*/ 0 w 6338046"/>
              <a:gd name="connsiteY24" fmla="*/ 830997 h 830997"/>
              <a:gd name="connsiteX25" fmla="*/ 0 w 6338046"/>
              <a:gd name="connsiteY25" fmla="*/ 415499 h 830997"/>
              <a:gd name="connsiteX26" fmla="*/ 0 w 6338046"/>
              <a:gd name="connsiteY2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38046" h="830997" fill="none" extrusionOk="0">
                <a:moveTo>
                  <a:pt x="0" y="0"/>
                </a:moveTo>
                <a:cubicBezTo>
                  <a:pt x="147601" y="-5652"/>
                  <a:pt x="312244" y="40456"/>
                  <a:pt x="449425" y="0"/>
                </a:cubicBezTo>
                <a:cubicBezTo>
                  <a:pt x="586606" y="-40456"/>
                  <a:pt x="895526" y="52716"/>
                  <a:pt x="1088992" y="0"/>
                </a:cubicBezTo>
                <a:cubicBezTo>
                  <a:pt x="1282458" y="-52716"/>
                  <a:pt x="1414790" y="60485"/>
                  <a:pt x="1601797" y="0"/>
                </a:cubicBezTo>
                <a:cubicBezTo>
                  <a:pt x="1788804" y="-60485"/>
                  <a:pt x="2080962" y="20325"/>
                  <a:pt x="2241364" y="0"/>
                </a:cubicBezTo>
                <a:cubicBezTo>
                  <a:pt x="2401766" y="-20325"/>
                  <a:pt x="2545855" y="1167"/>
                  <a:pt x="2627408" y="0"/>
                </a:cubicBezTo>
                <a:cubicBezTo>
                  <a:pt x="2708961" y="-1167"/>
                  <a:pt x="2903100" y="11761"/>
                  <a:pt x="3140214" y="0"/>
                </a:cubicBezTo>
                <a:cubicBezTo>
                  <a:pt x="3377328" y="-11761"/>
                  <a:pt x="3450325" y="4417"/>
                  <a:pt x="3653019" y="0"/>
                </a:cubicBezTo>
                <a:cubicBezTo>
                  <a:pt x="3855714" y="-4417"/>
                  <a:pt x="3982168" y="1716"/>
                  <a:pt x="4165825" y="0"/>
                </a:cubicBezTo>
                <a:cubicBezTo>
                  <a:pt x="4349482" y="-1716"/>
                  <a:pt x="4536495" y="75262"/>
                  <a:pt x="4868772" y="0"/>
                </a:cubicBezTo>
                <a:cubicBezTo>
                  <a:pt x="5201049" y="-75262"/>
                  <a:pt x="5152270" y="45991"/>
                  <a:pt x="5254816" y="0"/>
                </a:cubicBezTo>
                <a:cubicBezTo>
                  <a:pt x="5357362" y="-45991"/>
                  <a:pt x="6099959" y="37147"/>
                  <a:pt x="6338046" y="0"/>
                </a:cubicBezTo>
                <a:cubicBezTo>
                  <a:pt x="6342550" y="195446"/>
                  <a:pt x="6292048" y="246549"/>
                  <a:pt x="6338046" y="398879"/>
                </a:cubicBezTo>
                <a:cubicBezTo>
                  <a:pt x="6384044" y="551209"/>
                  <a:pt x="6287860" y="702856"/>
                  <a:pt x="6338046" y="830997"/>
                </a:cubicBezTo>
                <a:cubicBezTo>
                  <a:pt x="6191572" y="896903"/>
                  <a:pt x="5812972" y="750620"/>
                  <a:pt x="5635099" y="830997"/>
                </a:cubicBezTo>
                <a:cubicBezTo>
                  <a:pt x="5457226" y="911374"/>
                  <a:pt x="5163072" y="809266"/>
                  <a:pt x="4932152" y="830997"/>
                </a:cubicBezTo>
                <a:cubicBezTo>
                  <a:pt x="4701232" y="852728"/>
                  <a:pt x="4543147" y="751131"/>
                  <a:pt x="4229205" y="830997"/>
                </a:cubicBezTo>
                <a:cubicBezTo>
                  <a:pt x="3915263" y="910863"/>
                  <a:pt x="3951238" y="830944"/>
                  <a:pt x="3843161" y="830997"/>
                </a:cubicBezTo>
                <a:cubicBezTo>
                  <a:pt x="3735084" y="831050"/>
                  <a:pt x="3569828" y="829567"/>
                  <a:pt x="3330355" y="830997"/>
                </a:cubicBezTo>
                <a:cubicBezTo>
                  <a:pt x="3090882" y="832427"/>
                  <a:pt x="2922331" y="799908"/>
                  <a:pt x="2690789" y="830997"/>
                </a:cubicBezTo>
                <a:cubicBezTo>
                  <a:pt x="2459247" y="862086"/>
                  <a:pt x="2167969" y="748135"/>
                  <a:pt x="1987842" y="830997"/>
                </a:cubicBezTo>
                <a:cubicBezTo>
                  <a:pt x="1807715" y="913859"/>
                  <a:pt x="1649328" y="823428"/>
                  <a:pt x="1538417" y="830997"/>
                </a:cubicBezTo>
                <a:cubicBezTo>
                  <a:pt x="1427506" y="838566"/>
                  <a:pt x="1146244" y="803658"/>
                  <a:pt x="962231" y="830997"/>
                </a:cubicBezTo>
                <a:cubicBezTo>
                  <a:pt x="778218" y="858336"/>
                  <a:pt x="657179" y="799227"/>
                  <a:pt x="576186" y="830997"/>
                </a:cubicBezTo>
                <a:cubicBezTo>
                  <a:pt x="495194" y="862767"/>
                  <a:pt x="274773" y="768983"/>
                  <a:pt x="0" y="830997"/>
                </a:cubicBezTo>
                <a:cubicBezTo>
                  <a:pt x="-13133" y="707866"/>
                  <a:pt x="15075" y="549403"/>
                  <a:pt x="0" y="415499"/>
                </a:cubicBezTo>
                <a:cubicBezTo>
                  <a:pt x="-15075" y="281595"/>
                  <a:pt x="6352" y="201808"/>
                  <a:pt x="0" y="0"/>
                </a:cubicBezTo>
                <a:close/>
              </a:path>
              <a:path w="6338046" h="830997" stroke="0" extrusionOk="0">
                <a:moveTo>
                  <a:pt x="0" y="0"/>
                </a:moveTo>
                <a:cubicBezTo>
                  <a:pt x="165869" y="-25710"/>
                  <a:pt x="226044" y="17489"/>
                  <a:pt x="386045" y="0"/>
                </a:cubicBezTo>
                <a:cubicBezTo>
                  <a:pt x="546046" y="-17489"/>
                  <a:pt x="780654" y="9060"/>
                  <a:pt x="1025611" y="0"/>
                </a:cubicBezTo>
                <a:cubicBezTo>
                  <a:pt x="1270568" y="-9060"/>
                  <a:pt x="1223254" y="33928"/>
                  <a:pt x="1411656" y="0"/>
                </a:cubicBezTo>
                <a:cubicBezTo>
                  <a:pt x="1600059" y="-33928"/>
                  <a:pt x="1652912" y="42901"/>
                  <a:pt x="1861081" y="0"/>
                </a:cubicBezTo>
                <a:cubicBezTo>
                  <a:pt x="2069250" y="-42901"/>
                  <a:pt x="2115041" y="52773"/>
                  <a:pt x="2310506" y="0"/>
                </a:cubicBezTo>
                <a:cubicBezTo>
                  <a:pt x="2505972" y="-52773"/>
                  <a:pt x="2663801" y="68840"/>
                  <a:pt x="2886692" y="0"/>
                </a:cubicBezTo>
                <a:cubicBezTo>
                  <a:pt x="3109583" y="-68840"/>
                  <a:pt x="3256482" y="62877"/>
                  <a:pt x="3589639" y="0"/>
                </a:cubicBezTo>
                <a:cubicBezTo>
                  <a:pt x="3922796" y="-62877"/>
                  <a:pt x="3864128" y="32870"/>
                  <a:pt x="3975683" y="0"/>
                </a:cubicBezTo>
                <a:cubicBezTo>
                  <a:pt x="4087238" y="-32870"/>
                  <a:pt x="4389400" y="59117"/>
                  <a:pt x="4615250" y="0"/>
                </a:cubicBezTo>
                <a:cubicBezTo>
                  <a:pt x="4841100" y="-59117"/>
                  <a:pt x="4896801" y="49204"/>
                  <a:pt x="5128055" y="0"/>
                </a:cubicBezTo>
                <a:cubicBezTo>
                  <a:pt x="5359310" y="-49204"/>
                  <a:pt x="5511291" y="10492"/>
                  <a:pt x="5640861" y="0"/>
                </a:cubicBezTo>
                <a:cubicBezTo>
                  <a:pt x="5770431" y="-10492"/>
                  <a:pt x="6105480" y="35090"/>
                  <a:pt x="6338046" y="0"/>
                </a:cubicBezTo>
                <a:cubicBezTo>
                  <a:pt x="6385134" y="136511"/>
                  <a:pt x="6301712" y="277108"/>
                  <a:pt x="6338046" y="415499"/>
                </a:cubicBezTo>
                <a:cubicBezTo>
                  <a:pt x="6374380" y="553890"/>
                  <a:pt x="6314088" y="725714"/>
                  <a:pt x="6338046" y="830997"/>
                </a:cubicBezTo>
                <a:cubicBezTo>
                  <a:pt x="6071589" y="835352"/>
                  <a:pt x="5841780" y="767575"/>
                  <a:pt x="5635099" y="830997"/>
                </a:cubicBezTo>
                <a:cubicBezTo>
                  <a:pt x="5428418" y="894419"/>
                  <a:pt x="5156848" y="766394"/>
                  <a:pt x="4932152" y="830997"/>
                </a:cubicBezTo>
                <a:cubicBezTo>
                  <a:pt x="4707456" y="895600"/>
                  <a:pt x="4434357" y="755063"/>
                  <a:pt x="4292586" y="830997"/>
                </a:cubicBezTo>
                <a:cubicBezTo>
                  <a:pt x="4150815" y="906931"/>
                  <a:pt x="3952423" y="803602"/>
                  <a:pt x="3716400" y="830997"/>
                </a:cubicBezTo>
                <a:cubicBezTo>
                  <a:pt x="3480377" y="858392"/>
                  <a:pt x="3393913" y="805910"/>
                  <a:pt x="3203594" y="830997"/>
                </a:cubicBezTo>
                <a:cubicBezTo>
                  <a:pt x="3013275" y="856084"/>
                  <a:pt x="2867497" y="796460"/>
                  <a:pt x="2627408" y="830997"/>
                </a:cubicBezTo>
                <a:cubicBezTo>
                  <a:pt x="2387319" y="865534"/>
                  <a:pt x="2428543" y="801060"/>
                  <a:pt x="2241364" y="830997"/>
                </a:cubicBezTo>
                <a:cubicBezTo>
                  <a:pt x="2054185" y="860934"/>
                  <a:pt x="1773291" y="813617"/>
                  <a:pt x="1601797" y="830997"/>
                </a:cubicBezTo>
                <a:cubicBezTo>
                  <a:pt x="1430303" y="848377"/>
                  <a:pt x="1282132" y="816293"/>
                  <a:pt x="1088992" y="830997"/>
                </a:cubicBezTo>
                <a:cubicBezTo>
                  <a:pt x="895852" y="845701"/>
                  <a:pt x="700978" y="813936"/>
                  <a:pt x="576186" y="830997"/>
                </a:cubicBezTo>
                <a:cubicBezTo>
                  <a:pt x="451394" y="848058"/>
                  <a:pt x="196129" y="830924"/>
                  <a:pt x="0" y="830997"/>
                </a:cubicBezTo>
                <a:cubicBezTo>
                  <a:pt x="-37940" y="740112"/>
                  <a:pt x="32853" y="501343"/>
                  <a:pt x="0" y="407189"/>
                </a:cubicBezTo>
                <a:cubicBezTo>
                  <a:pt x="-32853" y="313035"/>
                  <a:pt x="13657" y="185009"/>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lang="en-US" sz="4800" b="1">
                <a:solidFill>
                  <a:srgbClr val="FF0000"/>
                </a:solidFill>
                <a:latin typeface="Calibri" panose="020F0502020204030204" pitchFamily="34" charset="0"/>
                <a:ea typeface="Calibri" panose="020F0502020204030204" pitchFamily="34" charset="0"/>
                <a:cs typeface="Calibri" panose="020F0502020204030204" pitchFamily="34" charset="0"/>
              </a:rPr>
              <a:t>Red Light </a:t>
            </a: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 </a:t>
            </a:r>
            <a:r>
              <a:rPr lang="en-US" sz="4800" b="1">
                <a:solidFill>
                  <a:srgbClr val="00B050"/>
                </a:solidFill>
                <a:latin typeface="Calibri" panose="020F0502020204030204" pitchFamily="34" charset="0"/>
                <a:ea typeface="Calibri" panose="020F0502020204030204" pitchFamily="34" charset="0"/>
                <a:cs typeface="Calibri" panose="020F0502020204030204" pitchFamily="34" charset="0"/>
              </a:rPr>
              <a:t>Green Light</a:t>
            </a:r>
            <a:endParaRPr kumimoji="0" lang="en-US" sz="4800" b="1"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03EFC6C-5C0F-FAF5-7D38-C61E6E049570}"/>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10</a:t>
            </a:r>
            <a:endParaRPr lang="en-US" dirty="0"/>
          </a:p>
        </p:txBody>
      </p:sp>
    </p:spTree>
    <p:extLst>
      <p:ext uri="{BB962C8B-B14F-4D97-AF65-F5344CB8AC3E}">
        <p14:creationId xmlns:p14="http://schemas.microsoft.com/office/powerpoint/2010/main" val="7962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2000" fill="hold"/>
                                        <p:tgtEl>
                                          <p:spTgt spid="4098"/>
                                        </p:tgtEl>
                                        <p:attrNameLst>
                                          <p:attrName>ppt_x</p:attrName>
                                        </p:attrNameLst>
                                      </p:cBhvr>
                                      <p:tavLst>
                                        <p:tav tm="0">
                                          <p:val>
                                            <p:strVal val="#ppt_x"/>
                                          </p:val>
                                        </p:tav>
                                        <p:tav tm="100000">
                                          <p:val>
                                            <p:strVal val="#ppt_x"/>
                                          </p:val>
                                        </p:tav>
                                      </p:tavLst>
                                    </p:anim>
                                    <p:anim calcmode="lin" valueType="num">
                                      <p:cBhvr additive="base">
                                        <p:cTn id="8" dur="20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D4B60"/>
        </a:solidFill>
        <a:effectLst/>
      </p:bgPr>
    </p:bg>
    <p:spTree>
      <p:nvGrpSpPr>
        <p:cNvPr id="1" name=""/>
        <p:cNvGrpSpPr/>
        <p:nvPr/>
      </p:nvGrpSpPr>
      <p:grpSpPr>
        <a:xfrm>
          <a:off x="0" y="0"/>
          <a:ext cx="0" cy="0"/>
          <a:chOff x="0" y="0"/>
          <a:chExt cx="0" cy="0"/>
        </a:xfrm>
      </p:grpSpPr>
      <p:sp>
        <p:nvSpPr>
          <p:cNvPr id="18" name="Explosion: 8 Points 17">
            <a:extLst>
              <a:ext uri="{FF2B5EF4-FFF2-40B4-BE49-F238E27FC236}">
                <a16:creationId xmlns:a16="http://schemas.microsoft.com/office/drawing/2014/main" id="{87A5FDB0-4CEB-776A-1780-81C414088731}"/>
              </a:ext>
            </a:extLst>
          </p:cNvPr>
          <p:cNvSpPr/>
          <p:nvPr/>
        </p:nvSpPr>
        <p:spPr>
          <a:xfrm>
            <a:off x="-1419104" y="-1439722"/>
            <a:ext cx="5957423" cy="5187309"/>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8 Points 15">
            <a:extLst>
              <a:ext uri="{FF2B5EF4-FFF2-40B4-BE49-F238E27FC236}">
                <a16:creationId xmlns:a16="http://schemas.microsoft.com/office/drawing/2014/main" id="{7A407767-C5F3-F309-B4BA-606A680550A9}"/>
              </a:ext>
            </a:extLst>
          </p:cNvPr>
          <p:cNvSpPr/>
          <p:nvPr/>
        </p:nvSpPr>
        <p:spPr>
          <a:xfrm>
            <a:off x="7986080" y="3349945"/>
            <a:ext cx="5957423" cy="5187309"/>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D84B76E-1817-4FCB-88F9-1F38E5FEAA17}"/>
              </a:ext>
            </a:extLst>
          </p:cNvPr>
          <p:cNvSpPr>
            <a:spLocks noGrp="1"/>
          </p:cNvSpPr>
          <p:nvPr>
            <p:ph type="ctrTitle" idx="4294967295"/>
          </p:nvPr>
        </p:nvSpPr>
        <p:spPr>
          <a:xfrm>
            <a:off x="0" y="-65088"/>
            <a:ext cx="6735763" cy="7040563"/>
          </a:xfrm>
        </p:spPr>
        <p:txBody>
          <a:bodyPr>
            <a:normAutofit/>
          </a:bodyPr>
          <a:lstStyle/>
          <a:p>
            <a:br>
              <a:rPr lang="en-US" sz="6600">
                <a:latin typeface="Calibri" panose="020F0502020204030204" pitchFamily="34" charset="0"/>
                <a:ea typeface="Calibri" panose="020F0502020204030204" pitchFamily="34" charset="0"/>
                <a:cs typeface="Calibri" panose="020F0502020204030204" pitchFamily="34" charset="0"/>
              </a:rPr>
            </a:br>
            <a:br>
              <a:rPr lang="en-US" sz="6600">
                <a:latin typeface="Calibri" panose="020F0502020204030204" pitchFamily="34" charset="0"/>
                <a:ea typeface="Calibri" panose="020F0502020204030204" pitchFamily="34" charset="0"/>
                <a:cs typeface="Calibri" panose="020F0502020204030204" pitchFamily="34" charset="0"/>
              </a:rPr>
            </a:br>
            <a:r>
              <a:rPr lang="en-US" sz="6600">
                <a:latin typeface="Calibri" panose="020F0502020204030204" pitchFamily="34" charset="0"/>
                <a:ea typeface="Calibri" panose="020F0502020204030204" pitchFamily="34" charset="0"/>
                <a:cs typeface="Calibri" panose="020F0502020204030204" pitchFamily="34" charset="0"/>
              </a:rPr>
              <a:t> </a:t>
            </a:r>
          </a:p>
        </p:txBody>
      </p:sp>
      <p:pic>
        <p:nvPicPr>
          <p:cNvPr id="20" name="Picture 19">
            <a:extLst>
              <a:ext uri="{FF2B5EF4-FFF2-40B4-BE49-F238E27FC236}">
                <a16:creationId xmlns:a16="http://schemas.microsoft.com/office/drawing/2014/main" id="{B9B915F6-F1CE-8484-8B01-EEC0AC586E3A}"/>
              </a:ext>
            </a:extLst>
          </p:cNvPr>
          <p:cNvPicPr>
            <a:picLocks noChangeAspect="1"/>
          </p:cNvPicPr>
          <p:nvPr/>
        </p:nvPicPr>
        <p:blipFill>
          <a:blip r:embed="rId3"/>
          <a:stretch>
            <a:fillRect/>
          </a:stretch>
        </p:blipFill>
        <p:spPr>
          <a:xfrm>
            <a:off x="7673380" y="146304"/>
            <a:ext cx="1584602" cy="2344015"/>
          </a:xfrm>
          <a:prstGeom prst="rect">
            <a:avLst/>
          </a:prstGeom>
        </p:spPr>
      </p:pic>
      <p:sp>
        <p:nvSpPr>
          <p:cNvPr id="6" name="TextBox 5">
            <a:extLst>
              <a:ext uri="{FF2B5EF4-FFF2-40B4-BE49-F238E27FC236}">
                <a16:creationId xmlns:a16="http://schemas.microsoft.com/office/drawing/2014/main" id="{A7BA6A28-3D47-1932-42D2-47534080C77E}"/>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11</a:t>
            </a:r>
            <a:endParaRPr lang="en-US" dirty="0">
              <a:solidFill>
                <a:schemeClr val="bg1"/>
              </a:solidFill>
            </a:endParaRPr>
          </a:p>
        </p:txBody>
      </p:sp>
      <p:pic>
        <p:nvPicPr>
          <p:cNvPr id="2" name="Picture 1" descr="A drawing of a person in a superhero garment&#10;&#10;Description automatically generated">
            <a:extLst>
              <a:ext uri="{FF2B5EF4-FFF2-40B4-BE49-F238E27FC236}">
                <a16:creationId xmlns:a16="http://schemas.microsoft.com/office/drawing/2014/main" id="{319084D0-0973-888F-D498-DC5F00BA4E38}"/>
              </a:ext>
            </a:extLst>
          </p:cNvPr>
          <p:cNvPicPr>
            <a:picLocks noChangeAspect="1"/>
          </p:cNvPicPr>
          <p:nvPr/>
        </p:nvPicPr>
        <p:blipFill>
          <a:blip r:embed="rId4"/>
          <a:stretch>
            <a:fillRect/>
          </a:stretch>
        </p:blipFill>
        <p:spPr>
          <a:xfrm>
            <a:off x="877821" y="2490319"/>
            <a:ext cx="9821629" cy="3647434"/>
          </a:xfrm>
          <a:custGeom>
            <a:avLst/>
            <a:gdLst>
              <a:gd name="connsiteX0" fmla="*/ 0 w 9821629"/>
              <a:gd name="connsiteY0" fmla="*/ 0 h 3647434"/>
              <a:gd name="connsiteX1" fmla="*/ 381310 w 9821629"/>
              <a:gd name="connsiteY1" fmla="*/ 0 h 3647434"/>
              <a:gd name="connsiteX2" fmla="*/ 959053 w 9821629"/>
              <a:gd name="connsiteY2" fmla="*/ 0 h 3647434"/>
              <a:gd name="connsiteX3" fmla="*/ 1242147 w 9821629"/>
              <a:gd name="connsiteY3" fmla="*/ 0 h 3647434"/>
              <a:gd name="connsiteX4" fmla="*/ 1525241 w 9821629"/>
              <a:gd name="connsiteY4" fmla="*/ 0 h 3647434"/>
              <a:gd name="connsiteX5" fmla="*/ 1808335 w 9821629"/>
              <a:gd name="connsiteY5" fmla="*/ 0 h 3647434"/>
              <a:gd name="connsiteX6" fmla="*/ 2091429 w 9821629"/>
              <a:gd name="connsiteY6" fmla="*/ 0 h 3647434"/>
              <a:gd name="connsiteX7" fmla="*/ 2767388 w 9821629"/>
              <a:gd name="connsiteY7" fmla="*/ 0 h 3647434"/>
              <a:gd name="connsiteX8" fmla="*/ 3050482 w 9821629"/>
              <a:gd name="connsiteY8" fmla="*/ 0 h 3647434"/>
              <a:gd name="connsiteX9" fmla="*/ 3431793 w 9821629"/>
              <a:gd name="connsiteY9" fmla="*/ 0 h 3647434"/>
              <a:gd name="connsiteX10" fmla="*/ 4205968 w 9821629"/>
              <a:gd name="connsiteY10" fmla="*/ 0 h 3647434"/>
              <a:gd name="connsiteX11" fmla="*/ 4489062 w 9821629"/>
              <a:gd name="connsiteY11" fmla="*/ 0 h 3647434"/>
              <a:gd name="connsiteX12" fmla="*/ 4968589 w 9821629"/>
              <a:gd name="connsiteY12" fmla="*/ 0 h 3647434"/>
              <a:gd name="connsiteX13" fmla="*/ 5644548 w 9821629"/>
              <a:gd name="connsiteY13" fmla="*/ 0 h 3647434"/>
              <a:gd name="connsiteX14" fmla="*/ 5927642 w 9821629"/>
              <a:gd name="connsiteY14" fmla="*/ 0 h 3647434"/>
              <a:gd name="connsiteX15" fmla="*/ 6603601 w 9821629"/>
              <a:gd name="connsiteY15" fmla="*/ 0 h 3647434"/>
              <a:gd name="connsiteX16" fmla="*/ 7083128 w 9821629"/>
              <a:gd name="connsiteY16" fmla="*/ 0 h 3647434"/>
              <a:gd name="connsiteX17" fmla="*/ 7857303 w 9821629"/>
              <a:gd name="connsiteY17" fmla="*/ 0 h 3647434"/>
              <a:gd name="connsiteX18" fmla="*/ 8336830 w 9821629"/>
              <a:gd name="connsiteY18" fmla="*/ 0 h 3647434"/>
              <a:gd name="connsiteX19" fmla="*/ 8718140 w 9821629"/>
              <a:gd name="connsiteY19" fmla="*/ 0 h 3647434"/>
              <a:gd name="connsiteX20" fmla="*/ 9099450 w 9821629"/>
              <a:gd name="connsiteY20" fmla="*/ 0 h 3647434"/>
              <a:gd name="connsiteX21" fmla="*/ 9821629 w 9821629"/>
              <a:gd name="connsiteY21" fmla="*/ 0 h 3647434"/>
              <a:gd name="connsiteX22" fmla="*/ 9821629 w 9821629"/>
              <a:gd name="connsiteY22" fmla="*/ 484588 h 3647434"/>
              <a:gd name="connsiteX23" fmla="*/ 9821629 w 9821629"/>
              <a:gd name="connsiteY23" fmla="*/ 1005650 h 3647434"/>
              <a:gd name="connsiteX24" fmla="*/ 9821629 w 9821629"/>
              <a:gd name="connsiteY24" fmla="*/ 1417289 h 3647434"/>
              <a:gd name="connsiteX25" fmla="*/ 9821629 w 9821629"/>
              <a:gd name="connsiteY25" fmla="*/ 1865402 h 3647434"/>
              <a:gd name="connsiteX26" fmla="*/ 9821629 w 9821629"/>
              <a:gd name="connsiteY26" fmla="*/ 2422938 h 3647434"/>
              <a:gd name="connsiteX27" fmla="*/ 9821629 w 9821629"/>
              <a:gd name="connsiteY27" fmla="*/ 2944000 h 3647434"/>
              <a:gd name="connsiteX28" fmla="*/ 9821629 w 9821629"/>
              <a:gd name="connsiteY28" fmla="*/ 3647434 h 3647434"/>
              <a:gd name="connsiteX29" fmla="*/ 9047454 w 9821629"/>
              <a:gd name="connsiteY29" fmla="*/ 3647434 h 3647434"/>
              <a:gd name="connsiteX30" fmla="*/ 8469711 w 9821629"/>
              <a:gd name="connsiteY30" fmla="*/ 3647434 h 3647434"/>
              <a:gd name="connsiteX31" fmla="*/ 7891968 w 9821629"/>
              <a:gd name="connsiteY31" fmla="*/ 3647434 h 3647434"/>
              <a:gd name="connsiteX32" fmla="*/ 7216009 w 9821629"/>
              <a:gd name="connsiteY32" fmla="*/ 3647434 h 3647434"/>
              <a:gd name="connsiteX33" fmla="*/ 6736482 w 9821629"/>
              <a:gd name="connsiteY33" fmla="*/ 3647434 h 3647434"/>
              <a:gd name="connsiteX34" fmla="*/ 6256955 w 9821629"/>
              <a:gd name="connsiteY34" fmla="*/ 3647434 h 3647434"/>
              <a:gd name="connsiteX35" fmla="*/ 5875645 w 9821629"/>
              <a:gd name="connsiteY35" fmla="*/ 3647434 h 3647434"/>
              <a:gd name="connsiteX36" fmla="*/ 5592551 w 9821629"/>
              <a:gd name="connsiteY36" fmla="*/ 3647434 h 3647434"/>
              <a:gd name="connsiteX37" fmla="*/ 5014808 w 9821629"/>
              <a:gd name="connsiteY37" fmla="*/ 3647434 h 3647434"/>
              <a:gd name="connsiteX38" fmla="*/ 4731714 w 9821629"/>
              <a:gd name="connsiteY38" fmla="*/ 3647434 h 3647434"/>
              <a:gd name="connsiteX39" fmla="*/ 4153971 w 9821629"/>
              <a:gd name="connsiteY39" fmla="*/ 3647434 h 3647434"/>
              <a:gd name="connsiteX40" fmla="*/ 3576228 w 9821629"/>
              <a:gd name="connsiteY40" fmla="*/ 3647434 h 3647434"/>
              <a:gd name="connsiteX41" fmla="*/ 2802053 w 9821629"/>
              <a:gd name="connsiteY41" fmla="*/ 3647434 h 3647434"/>
              <a:gd name="connsiteX42" fmla="*/ 2027878 w 9821629"/>
              <a:gd name="connsiteY42" fmla="*/ 3647434 h 3647434"/>
              <a:gd name="connsiteX43" fmla="*/ 1351918 w 9821629"/>
              <a:gd name="connsiteY43" fmla="*/ 3647434 h 3647434"/>
              <a:gd name="connsiteX44" fmla="*/ 774175 w 9821629"/>
              <a:gd name="connsiteY44" fmla="*/ 3647434 h 3647434"/>
              <a:gd name="connsiteX45" fmla="*/ 0 w 9821629"/>
              <a:gd name="connsiteY45" fmla="*/ 3647434 h 3647434"/>
              <a:gd name="connsiteX46" fmla="*/ 0 w 9821629"/>
              <a:gd name="connsiteY46" fmla="*/ 3089898 h 3647434"/>
              <a:gd name="connsiteX47" fmla="*/ 0 w 9821629"/>
              <a:gd name="connsiteY47" fmla="*/ 2641784 h 3647434"/>
              <a:gd name="connsiteX48" fmla="*/ 0 w 9821629"/>
              <a:gd name="connsiteY48" fmla="*/ 2047774 h 3647434"/>
              <a:gd name="connsiteX49" fmla="*/ 0 w 9821629"/>
              <a:gd name="connsiteY49" fmla="*/ 1599660 h 3647434"/>
              <a:gd name="connsiteX50" fmla="*/ 0 w 9821629"/>
              <a:gd name="connsiteY50" fmla="*/ 1042124 h 3647434"/>
              <a:gd name="connsiteX51" fmla="*/ 0 w 9821629"/>
              <a:gd name="connsiteY51" fmla="*/ 594011 h 3647434"/>
              <a:gd name="connsiteX52" fmla="*/ 0 w 9821629"/>
              <a:gd name="connsiteY52" fmla="*/ 0 h 36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821629" h="3647434" fill="none" extrusionOk="0">
                <a:moveTo>
                  <a:pt x="0" y="0"/>
                </a:moveTo>
                <a:cubicBezTo>
                  <a:pt x="131938" y="-10065"/>
                  <a:pt x="297685" y="14219"/>
                  <a:pt x="381310" y="0"/>
                </a:cubicBezTo>
                <a:cubicBezTo>
                  <a:pt x="464935" y="-14219"/>
                  <a:pt x="767358" y="52896"/>
                  <a:pt x="959053" y="0"/>
                </a:cubicBezTo>
                <a:cubicBezTo>
                  <a:pt x="1150748" y="-52896"/>
                  <a:pt x="1103206" y="3234"/>
                  <a:pt x="1242147" y="0"/>
                </a:cubicBezTo>
                <a:cubicBezTo>
                  <a:pt x="1381088" y="-3234"/>
                  <a:pt x="1467168" y="2276"/>
                  <a:pt x="1525241" y="0"/>
                </a:cubicBezTo>
                <a:cubicBezTo>
                  <a:pt x="1583314" y="-2276"/>
                  <a:pt x="1725013" y="6525"/>
                  <a:pt x="1808335" y="0"/>
                </a:cubicBezTo>
                <a:cubicBezTo>
                  <a:pt x="1891657" y="-6525"/>
                  <a:pt x="2023638" y="9962"/>
                  <a:pt x="2091429" y="0"/>
                </a:cubicBezTo>
                <a:cubicBezTo>
                  <a:pt x="2159220" y="-9962"/>
                  <a:pt x="2605255" y="8717"/>
                  <a:pt x="2767388" y="0"/>
                </a:cubicBezTo>
                <a:cubicBezTo>
                  <a:pt x="2929521" y="-8717"/>
                  <a:pt x="2966195" y="17970"/>
                  <a:pt x="3050482" y="0"/>
                </a:cubicBezTo>
                <a:cubicBezTo>
                  <a:pt x="3134769" y="-17970"/>
                  <a:pt x="3326923" y="2879"/>
                  <a:pt x="3431793" y="0"/>
                </a:cubicBezTo>
                <a:cubicBezTo>
                  <a:pt x="3536663" y="-2879"/>
                  <a:pt x="3940387" y="74410"/>
                  <a:pt x="4205968" y="0"/>
                </a:cubicBezTo>
                <a:cubicBezTo>
                  <a:pt x="4471549" y="-74410"/>
                  <a:pt x="4422161" y="2765"/>
                  <a:pt x="4489062" y="0"/>
                </a:cubicBezTo>
                <a:cubicBezTo>
                  <a:pt x="4555963" y="-2765"/>
                  <a:pt x="4769191" y="15671"/>
                  <a:pt x="4968589" y="0"/>
                </a:cubicBezTo>
                <a:cubicBezTo>
                  <a:pt x="5167987" y="-15671"/>
                  <a:pt x="5310079" y="78214"/>
                  <a:pt x="5644548" y="0"/>
                </a:cubicBezTo>
                <a:cubicBezTo>
                  <a:pt x="5979017" y="-78214"/>
                  <a:pt x="5846270" y="30808"/>
                  <a:pt x="5927642" y="0"/>
                </a:cubicBezTo>
                <a:cubicBezTo>
                  <a:pt x="6009014" y="-30808"/>
                  <a:pt x="6390693" y="74219"/>
                  <a:pt x="6603601" y="0"/>
                </a:cubicBezTo>
                <a:cubicBezTo>
                  <a:pt x="6816509" y="-74219"/>
                  <a:pt x="6982051" y="37590"/>
                  <a:pt x="7083128" y="0"/>
                </a:cubicBezTo>
                <a:cubicBezTo>
                  <a:pt x="7184205" y="-37590"/>
                  <a:pt x="7623761" y="87641"/>
                  <a:pt x="7857303" y="0"/>
                </a:cubicBezTo>
                <a:cubicBezTo>
                  <a:pt x="8090845" y="-87641"/>
                  <a:pt x="8140421" y="5749"/>
                  <a:pt x="8336830" y="0"/>
                </a:cubicBezTo>
                <a:cubicBezTo>
                  <a:pt x="8533239" y="-5749"/>
                  <a:pt x="8593914" y="22605"/>
                  <a:pt x="8718140" y="0"/>
                </a:cubicBezTo>
                <a:cubicBezTo>
                  <a:pt x="8842366" y="-22605"/>
                  <a:pt x="9011245" y="9015"/>
                  <a:pt x="9099450" y="0"/>
                </a:cubicBezTo>
                <a:cubicBezTo>
                  <a:pt x="9187655" y="-9015"/>
                  <a:pt x="9634765" y="41175"/>
                  <a:pt x="9821629" y="0"/>
                </a:cubicBezTo>
                <a:cubicBezTo>
                  <a:pt x="9852540" y="104801"/>
                  <a:pt x="9805205" y="343387"/>
                  <a:pt x="9821629" y="484588"/>
                </a:cubicBezTo>
                <a:cubicBezTo>
                  <a:pt x="9838053" y="625789"/>
                  <a:pt x="9769777" y="871849"/>
                  <a:pt x="9821629" y="1005650"/>
                </a:cubicBezTo>
                <a:cubicBezTo>
                  <a:pt x="9873481" y="1139451"/>
                  <a:pt x="9815607" y="1298842"/>
                  <a:pt x="9821629" y="1417289"/>
                </a:cubicBezTo>
                <a:cubicBezTo>
                  <a:pt x="9827651" y="1535736"/>
                  <a:pt x="9787898" y="1773996"/>
                  <a:pt x="9821629" y="1865402"/>
                </a:cubicBezTo>
                <a:cubicBezTo>
                  <a:pt x="9855360" y="1956808"/>
                  <a:pt x="9817363" y="2205460"/>
                  <a:pt x="9821629" y="2422938"/>
                </a:cubicBezTo>
                <a:cubicBezTo>
                  <a:pt x="9825895" y="2640416"/>
                  <a:pt x="9788193" y="2809565"/>
                  <a:pt x="9821629" y="2944000"/>
                </a:cubicBezTo>
                <a:cubicBezTo>
                  <a:pt x="9855065" y="3078435"/>
                  <a:pt x="9770067" y="3479830"/>
                  <a:pt x="9821629" y="3647434"/>
                </a:cubicBezTo>
                <a:cubicBezTo>
                  <a:pt x="9558895" y="3724071"/>
                  <a:pt x="9351776" y="3590844"/>
                  <a:pt x="9047454" y="3647434"/>
                </a:cubicBezTo>
                <a:cubicBezTo>
                  <a:pt x="8743132" y="3704024"/>
                  <a:pt x="8587420" y="3612867"/>
                  <a:pt x="8469711" y="3647434"/>
                </a:cubicBezTo>
                <a:cubicBezTo>
                  <a:pt x="8352002" y="3682001"/>
                  <a:pt x="8107838" y="3628810"/>
                  <a:pt x="7891968" y="3647434"/>
                </a:cubicBezTo>
                <a:cubicBezTo>
                  <a:pt x="7676098" y="3666058"/>
                  <a:pt x="7461569" y="3621099"/>
                  <a:pt x="7216009" y="3647434"/>
                </a:cubicBezTo>
                <a:cubicBezTo>
                  <a:pt x="6970449" y="3673769"/>
                  <a:pt x="6969095" y="3639631"/>
                  <a:pt x="6736482" y="3647434"/>
                </a:cubicBezTo>
                <a:cubicBezTo>
                  <a:pt x="6503869" y="3655237"/>
                  <a:pt x="6472836" y="3613052"/>
                  <a:pt x="6256955" y="3647434"/>
                </a:cubicBezTo>
                <a:cubicBezTo>
                  <a:pt x="6041074" y="3681816"/>
                  <a:pt x="5963364" y="3620538"/>
                  <a:pt x="5875645" y="3647434"/>
                </a:cubicBezTo>
                <a:cubicBezTo>
                  <a:pt x="5787926" y="3674330"/>
                  <a:pt x="5685901" y="3616771"/>
                  <a:pt x="5592551" y="3647434"/>
                </a:cubicBezTo>
                <a:cubicBezTo>
                  <a:pt x="5499201" y="3678097"/>
                  <a:pt x="5193399" y="3636285"/>
                  <a:pt x="5014808" y="3647434"/>
                </a:cubicBezTo>
                <a:cubicBezTo>
                  <a:pt x="4836217" y="3658583"/>
                  <a:pt x="4799163" y="3646318"/>
                  <a:pt x="4731714" y="3647434"/>
                </a:cubicBezTo>
                <a:cubicBezTo>
                  <a:pt x="4664265" y="3648550"/>
                  <a:pt x="4404367" y="3612137"/>
                  <a:pt x="4153971" y="3647434"/>
                </a:cubicBezTo>
                <a:cubicBezTo>
                  <a:pt x="3903575" y="3682731"/>
                  <a:pt x="3849908" y="3611365"/>
                  <a:pt x="3576228" y="3647434"/>
                </a:cubicBezTo>
                <a:cubicBezTo>
                  <a:pt x="3302548" y="3683503"/>
                  <a:pt x="3146488" y="3570405"/>
                  <a:pt x="2802053" y="3647434"/>
                </a:cubicBezTo>
                <a:cubicBezTo>
                  <a:pt x="2457618" y="3724463"/>
                  <a:pt x="2376317" y="3558165"/>
                  <a:pt x="2027878" y="3647434"/>
                </a:cubicBezTo>
                <a:cubicBezTo>
                  <a:pt x="1679439" y="3736703"/>
                  <a:pt x="1630291" y="3636511"/>
                  <a:pt x="1351918" y="3647434"/>
                </a:cubicBezTo>
                <a:cubicBezTo>
                  <a:pt x="1073545" y="3658357"/>
                  <a:pt x="989572" y="3618857"/>
                  <a:pt x="774175" y="3647434"/>
                </a:cubicBezTo>
                <a:cubicBezTo>
                  <a:pt x="558778" y="3676011"/>
                  <a:pt x="173171" y="3601792"/>
                  <a:pt x="0" y="3647434"/>
                </a:cubicBezTo>
                <a:cubicBezTo>
                  <a:pt x="-30348" y="3526751"/>
                  <a:pt x="54855" y="3312789"/>
                  <a:pt x="0" y="3089898"/>
                </a:cubicBezTo>
                <a:cubicBezTo>
                  <a:pt x="-54855" y="2867007"/>
                  <a:pt x="35054" y="2828756"/>
                  <a:pt x="0" y="2641784"/>
                </a:cubicBezTo>
                <a:cubicBezTo>
                  <a:pt x="-35054" y="2454812"/>
                  <a:pt x="59217" y="2180398"/>
                  <a:pt x="0" y="2047774"/>
                </a:cubicBezTo>
                <a:cubicBezTo>
                  <a:pt x="-59217" y="1915150"/>
                  <a:pt x="35866" y="1746794"/>
                  <a:pt x="0" y="1599660"/>
                </a:cubicBezTo>
                <a:cubicBezTo>
                  <a:pt x="-35866" y="1452526"/>
                  <a:pt x="17402" y="1159494"/>
                  <a:pt x="0" y="1042124"/>
                </a:cubicBezTo>
                <a:cubicBezTo>
                  <a:pt x="-17402" y="924754"/>
                  <a:pt x="34002" y="804249"/>
                  <a:pt x="0" y="594011"/>
                </a:cubicBezTo>
                <a:cubicBezTo>
                  <a:pt x="-34002" y="383773"/>
                  <a:pt x="17551" y="284197"/>
                  <a:pt x="0" y="0"/>
                </a:cubicBezTo>
                <a:close/>
              </a:path>
              <a:path w="9821629" h="3647434" stroke="0" extrusionOk="0">
                <a:moveTo>
                  <a:pt x="0" y="0"/>
                </a:moveTo>
                <a:cubicBezTo>
                  <a:pt x="94338" y="-7197"/>
                  <a:pt x="240334" y="23136"/>
                  <a:pt x="381310" y="0"/>
                </a:cubicBezTo>
                <a:cubicBezTo>
                  <a:pt x="522286" y="-23136"/>
                  <a:pt x="767714" y="51404"/>
                  <a:pt x="1057269" y="0"/>
                </a:cubicBezTo>
                <a:cubicBezTo>
                  <a:pt x="1346824" y="-51404"/>
                  <a:pt x="1362420" y="14448"/>
                  <a:pt x="1536796" y="0"/>
                </a:cubicBezTo>
                <a:cubicBezTo>
                  <a:pt x="1711172" y="-14448"/>
                  <a:pt x="1998085" y="18193"/>
                  <a:pt x="2310972" y="0"/>
                </a:cubicBezTo>
                <a:cubicBezTo>
                  <a:pt x="2623859" y="-18193"/>
                  <a:pt x="2631799" y="58652"/>
                  <a:pt x="2888714" y="0"/>
                </a:cubicBezTo>
                <a:cubicBezTo>
                  <a:pt x="3145629" y="-58652"/>
                  <a:pt x="3326383" y="19491"/>
                  <a:pt x="3564674" y="0"/>
                </a:cubicBezTo>
                <a:cubicBezTo>
                  <a:pt x="3802965" y="-19491"/>
                  <a:pt x="4013893" y="29205"/>
                  <a:pt x="4142416" y="0"/>
                </a:cubicBezTo>
                <a:cubicBezTo>
                  <a:pt x="4270939" y="-29205"/>
                  <a:pt x="4497803" y="35181"/>
                  <a:pt x="4818376" y="0"/>
                </a:cubicBezTo>
                <a:cubicBezTo>
                  <a:pt x="5138949" y="-35181"/>
                  <a:pt x="5326691" y="21334"/>
                  <a:pt x="5494335" y="0"/>
                </a:cubicBezTo>
                <a:cubicBezTo>
                  <a:pt x="5661979" y="-21334"/>
                  <a:pt x="5936990" y="44103"/>
                  <a:pt x="6268510" y="0"/>
                </a:cubicBezTo>
                <a:cubicBezTo>
                  <a:pt x="6600031" y="-44103"/>
                  <a:pt x="6615919" y="51001"/>
                  <a:pt x="6846253" y="0"/>
                </a:cubicBezTo>
                <a:cubicBezTo>
                  <a:pt x="7076587" y="-51001"/>
                  <a:pt x="7436009" y="27896"/>
                  <a:pt x="7620429" y="0"/>
                </a:cubicBezTo>
                <a:cubicBezTo>
                  <a:pt x="7804849" y="-27896"/>
                  <a:pt x="7797329" y="27021"/>
                  <a:pt x="7903523" y="0"/>
                </a:cubicBezTo>
                <a:cubicBezTo>
                  <a:pt x="8009717" y="-27021"/>
                  <a:pt x="8234827" y="58029"/>
                  <a:pt x="8481266" y="0"/>
                </a:cubicBezTo>
                <a:cubicBezTo>
                  <a:pt x="8727705" y="-58029"/>
                  <a:pt x="8959501" y="24195"/>
                  <a:pt x="9255441" y="0"/>
                </a:cubicBezTo>
                <a:cubicBezTo>
                  <a:pt x="9551382" y="-24195"/>
                  <a:pt x="9620119" y="66302"/>
                  <a:pt x="9821629" y="0"/>
                </a:cubicBezTo>
                <a:cubicBezTo>
                  <a:pt x="9872339" y="118288"/>
                  <a:pt x="9787420" y="301624"/>
                  <a:pt x="9821629" y="484588"/>
                </a:cubicBezTo>
                <a:cubicBezTo>
                  <a:pt x="9855838" y="667552"/>
                  <a:pt x="9794182" y="855881"/>
                  <a:pt x="9821629" y="1005650"/>
                </a:cubicBezTo>
                <a:cubicBezTo>
                  <a:pt x="9849076" y="1155419"/>
                  <a:pt x="9756860" y="1428867"/>
                  <a:pt x="9821629" y="1563186"/>
                </a:cubicBezTo>
                <a:cubicBezTo>
                  <a:pt x="9886398" y="1697505"/>
                  <a:pt x="9818658" y="1840157"/>
                  <a:pt x="9821629" y="2047774"/>
                </a:cubicBezTo>
                <a:cubicBezTo>
                  <a:pt x="9824600" y="2255391"/>
                  <a:pt x="9761173" y="2455141"/>
                  <a:pt x="9821629" y="2568836"/>
                </a:cubicBezTo>
                <a:cubicBezTo>
                  <a:pt x="9882085" y="2682531"/>
                  <a:pt x="9819587" y="2894868"/>
                  <a:pt x="9821629" y="2980475"/>
                </a:cubicBezTo>
                <a:cubicBezTo>
                  <a:pt x="9823671" y="3066082"/>
                  <a:pt x="9746352" y="3473652"/>
                  <a:pt x="9821629" y="3647434"/>
                </a:cubicBezTo>
                <a:cubicBezTo>
                  <a:pt x="9754845" y="3668681"/>
                  <a:pt x="9661312" y="3618379"/>
                  <a:pt x="9538535" y="3647434"/>
                </a:cubicBezTo>
                <a:cubicBezTo>
                  <a:pt x="9415758" y="3676489"/>
                  <a:pt x="9202832" y="3619194"/>
                  <a:pt x="8960792" y="3647434"/>
                </a:cubicBezTo>
                <a:cubicBezTo>
                  <a:pt x="8718752" y="3675674"/>
                  <a:pt x="8443061" y="3574472"/>
                  <a:pt x="8284833" y="3647434"/>
                </a:cubicBezTo>
                <a:cubicBezTo>
                  <a:pt x="8126605" y="3720396"/>
                  <a:pt x="7737239" y="3587701"/>
                  <a:pt x="7510657" y="3647434"/>
                </a:cubicBezTo>
                <a:cubicBezTo>
                  <a:pt x="7284075" y="3707167"/>
                  <a:pt x="7317822" y="3618557"/>
                  <a:pt x="7227563" y="3647434"/>
                </a:cubicBezTo>
                <a:cubicBezTo>
                  <a:pt x="7137304" y="3676311"/>
                  <a:pt x="7053803" y="3624259"/>
                  <a:pt x="6944469" y="3647434"/>
                </a:cubicBezTo>
                <a:cubicBezTo>
                  <a:pt x="6835135" y="3670609"/>
                  <a:pt x="6578731" y="3593182"/>
                  <a:pt x="6464943" y="3647434"/>
                </a:cubicBezTo>
                <a:cubicBezTo>
                  <a:pt x="6351155" y="3701686"/>
                  <a:pt x="5998907" y="3599755"/>
                  <a:pt x="5788984" y="3647434"/>
                </a:cubicBezTo>
                <a:cubicBezTo>
                  <a:pt x="5579061" y="3695113"/>
                  <a:pt x="5348993" y="3590588"/>
                  <a:pt x="5211241" y="3647434"/>
                </a:cubicBezTo>
                <a:cubicBezTo>
                  <a:pt x="5073489" y="3704280"/>
                  <a:pt x="4692122" y="3589391"/>
                  <a:pt x="4437065" y="3647434"/>
                </a:cubicBezTo>
                <a:cubicBezTo>
                  <a:pt x="4182008" y="3705477"/>
                  <a:pt x="4035351" y="3600401"/>
                  <a:pt x="3761106" y="3647434"/>
                </a:cubicBezTo>
                <a:cubicBezTo>
                  <a:pt x="3486861" y="3694467"/>
                  <a:pt x="3418105" y="3611514"/>
                  <a:pt x="3183363" y="3647434"/>
                </a:cubicBezTo>
                <a:cubicBezTo>
                  <a:pt x="2948621" y="3683354"/>
                  <a:pt x="2975385" y="3641910"/>
                  <a:pt x="2802053" y="3647434"/>
                </a:cubicBezTo>
                <a:cubicBezTo>
                  <a:pt x="2628721" y="3652958"/>
                  <a:pt x="2502526" y="3610701"/>
                  <a:pt x="2322526" y="3647434"/>
                </a:cubicBezTo>
                <a:cubicBezTo>
                  <a:pt x="2142526" y="3684167"/>
                  <a:pt x="2078408" y="3632055"/>
                  <a:pt x="1941216" y="3647434"/>
                </a:cubicBezTo>
                <a:cubicBezTo>
                  <a:pt x="1804024" y="3662813"/>
                  <a:pt x="1739571" y="3613716"/>
                  <a:pt x="1658122" y="3647434"/>
                </a:cubicBezTo>
                <a:cubicBezTo>
                  <a:pt x="1576673" y="3681152"/>
                  <a:pt x="1271763" y="3584957"/>
                  <a:pt x="982163" y="3647434"/>
                </a:cubicBezTo>
                <a:cubicBezTo>
                  <a:pt x="692563" y="3709911"/>
                  <a:pt x="397776" y="3608800"/>
                  <a:pt x="0" y="3647434"/>
                </a:cubicBezTo>
                <a:cubicBezTo>
                  <a:pt x="-30431" y="3370169"/>
                  <a:pt x="23515" y="3184925"/>
                  <a:pt x="0" y="3053423"/>
                </a:cubicBezTo>
                <a:cubicBezTo>
                  <a:pt x="-23515" y="2921921"/>
                  <a:pt x="15580" y="2778649"/>
                  <a:pt x="0" y="2641784"/>
                </a:cubicBezTo>
                <a:cubicBezTo>
                  <a:pt x="-15580" y="2504919"/>
                  <a:pt x="8931" y="2432960"/>
                  <a:pt x="0" y="2230145"/>
                </a:cubicBezTo>
                <a:cubicBezTo>
                  <a:pt x="-8931" y="2027330"/>
                  <a:pt x="58029" y="1946283"/>
                  <a:pt x="0" y="1745558"/>
                </a:cubicBezTo>
                <a:cubicBezTo>
                  <a:pt x="-58029" y="1544833"/>
                  <a:pt x="24679" y="1367810"/>
                  <a:pt x="0" y="1188021"/>
                </a:cubicBezTo>
                <a:cubicBezTo>
                  <a:pt x="-24679" y="1008232"/>
                  <a:pt x="43254" y="870313"/>
                  <a:pt x="0" y="776382"/>
                </a:cubicBezTo>
                <a:cubicBezTo>
                  <a:pt x="-43254" y="682451"/>
                  <a:pt x="14181" y="193145"/>
                  <a:pt x="0" y="0"/>
                </a:cubicBezTo>
                <a:close/>
              </a:path>
            </a:pathLst>
          </a:custGeom>
          <a:ln w="38100">
            <a:solidFill>
              <a:schemeClr val="tx1"/>
            </a:solidFill>
            <a:extLst>
              <a:ext uri="{C807C97D-BFC1-408E-A445-0C87EB9F89A2}">
                <ask:lineSketchStyleProps xmlns:ask="http://schemas.microsoft.com/office/drawing/2018/sketchyshapes" sd="2729359085">
                  <a:prstGeom prst="rect">
                    <a:avLst/>
                  </a:prstGeom>
                  <ask:type>
                    <ask:lineSketchScribble/>
                  </ask:type>
                </ask:lineSketchStyleProps>
              </a:ext>
            </a:extLst>
          </a:ln>
        </p:spPr>
      </p:pic>
    </p:spTree>
    <p:extLst>
      <p:ext uri="{BB962C8B-B14F-4D97-AF65-F5344CB8AC3E}">
        <p14:creationId xmlns:p14="http://schemas.microsoft.com/office/powerpoint/2010/main" val="1130918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B281A8-FB43-3F0A-ACAD-C2B25B5BD803}"/>
              </a:ext>
            </a:extLst>
          </p:cNvPr>
          <p:cNvPicPr>
            <a:picLocks noChangeAspect="1"/>
          </p:cNvPicPr>
          <p:nvPr/>
        </p:nvPicPr>
        <p:blipFill rotWithShape="1">
          <a:blip r:embed="rId3"/>
          <a:srcRect l="63378" t="64470" b="2460"/>
          <a:stretch/>
        </p:blipFill>
        <p:spPr>
          <a:xfrm>
            <a:off x="9643689" y="1361161"/>
            <a:ext cx="2037675" cy="1840033"/>
          </a:xfrm>
          <a:prstGeom prst="rect">
            <a:avLst/>
          </a:prstGeom>
        </p:spPr>
      </p:pic>
      <p:sp>
        <p:nvSpPr>
          <p:cNvPr id="2" name="Content Placeholder 11">
            <a:extLst>
              <a:ext uri="{FF2B5EF4-FFF2-40B4-BE49-F238E27FC236}">
                <a16:creationId xmlns:a16="http://schemas.microsoft.com/office/drawing/2014/main" id="{5ECE1435-B985-4A53-B730-57BD881EAB49}"/>
              </a:ext>
            </a:extLst>
          </p:cNvPr>
          <p:cNvSpPr txBox="1">
            <a:spLocks/>
          </p:cNvSpPr>
          <p:nvPr/>
        </p:nvSpPr>
        <p:spPr>
          <a:xfrm>
            <a:off x="624782" y="1920681"/>
            <a:ext cx="8057223" cy="2686593"/>
          </a:xfrm>
          <a:custGeom>
            <a:avLst/>
            <a:gdLst>
              <a:gd name="connsiteX0" fmla="*/ 0 w 8057223"/>
              <a:gd name="connsiteY0" fmla="*/ 0 h 2686593"/>
              <a:gd name="connsiteX1" fmla="*/ 414371 w 8057223"/>
              <a:gd name="connsiteY1" fmla="*/ 0 h 2686593"/>
              <a:gd name="connsiteX2" fmla="*/ 1151032 w 8057223"/>
              <a:gd name="connsiteY2" fmla="*/ 0 h 2686593"/>
              <a:gd name="connsiteX3" fmla="*/ 1565403 w 8057223"/>
              <a:gd name="connsiteY3" fmla="*/ 0 h 2686593"/>
              <a:gd name="connsiteX4" fmla="*/ 2302064 w 8057223"/>
              <a:gd name="connsiteY4" fmla="*/ 0 h 2686593"/>
              <a:gd name="connsiteX5" fmla="*/ 2716435 w 8057223"/>
              <a:gd name="connsiteY5" fmla="*/ 0 h 2686593"/>
              <a:gd name="connsiteX6" fmla="*/ 3453096 w 8057223"/>
              <a:gd name="connsiteY6" fmla="*/ 0 h 2686593"/>
              <a:gd name="connsiteX7" fmla="*/ 3867467 w 8057223"/>
              <a:gd name="connsiteY7" fmla="*/ 0 h 2686593"/>
              <a:gd name="connsiteX8" fmla="*/ 4281839 w 8057223"/>
              <a:gd name="connsiteY8" fmla="*/ 0 h 2686593"/>
              <a:gd name="connsiteX9" fmla="*/ 4776782 w 8057223"/>
              <a:gd name="connsiteY9" fmla="*/ 0 h 2686593"/>
              <a:gd name="connsiteX10" fmla="*/ 5110581 w 8057223"/>
              <a:gd name="connsiteY10" fmla="*/ 0 h 2686593"/>
              <a:gd name="connsiteX11" fmla="*/ 5766670 w 8057223"/>
              <a:gd name="connsiteY11" fmla="*/ 0 h 2686593"/>
              <a:gd name="connsiteX12" fmla="*/ 6181041 w 8057223"/>
              <a:gd name="connsiteY12" fmla="*/ 0 h 2686593"/>
              <a:gd name="connsiteX13" fmla="*/ 6756557 w 8057223"/>
              <a:gd name="connsiteY13" fmla="*/ 0 h 2686593"/>
              <a:gd name="connsiteX14" fmla="*/ 7493217 w 8057223"/>
              <a:gd name="connsiteY14" fmla="*/ 0 h 2686593"/>
              <a:gd name="connsiteX15" fmla="*/ 8057223 w 8057223"/>
              <a:gd name="connsiteY15" fmla="*/ 0 h 2686593"/>
              <a:gd name="connsiteX16" fmla="*/ 8057223 w 8057223"/>
              <a:gd name="connsiteY16" fmla="*/ 537319 h 2686593"/>
              <a:gd name="connsiteX17" fmla="*/ 8057223 w 8057223"/>
              <a:gd name="connsiteY17" fmla="*/ 1101503 h 2686593"/>
              <a:gd name="connsiteX18" fmla="*/ 8057223 w 8057223"/>
              <a:gd name="connsiteY18" fmla="*/ 1692554 h 2686593"/>
              <a:gd name="connsiteX19" fmla="*/ 8057223 w 8057223"/>
              <a:gd name="connsiteY19" fmla="*/ 2686593 h 2686593"/>
              <a:gd name="connsiteX20" fmla="*/ 7723424 w 8057223"/>
              <a:gd name="connsiteY20" fmla="*/ 2686593 h 2686593"/>
              <a:gd name="connsiteX21" fmla="*/ 7228480 w 8057223"/>
              <a:gd name="connsiteY21" fmla="*/ 2686593 h 2686593"/>
              <a:gd name="connsiteX22" fmla="*/ 6733536 w 8057223"/>
              <a:gd name="connsiteY22" fmla="*/ 2686593 h 2686593"/>
              <a:gd name="connsiteX23" fmla="*/ 6158020 w 8057223"/>
              <a:gd name="connsiteY23" fmla="*/ 2686593 h 2686593"/>
              <a:gd name="connsiteX24" fmla="*/ 5582505 w 8057223"/>
              <a:gd name="connsiteY24" fmla="*/ 2686593 h 2686593"/>
              <a:gd name="connsiteX25" fmla="*/ 5168133 w 8057223"/>
              <a:gd name="connsiteY25" fmla="*/ 2686593 h 2686593"/>
              <a:gd name="connsiteX26" fmla="*/ 4431473 w 8057223"/>
              <a:gd name="connsiteY26" fmla="*/ 2686593 h 2686593"/>
              <a:gd name="connsiteX27" fmla="*/ 4017101 w 8057223"/>
              <a:gd name="connsiteY27" fmla="*/ 2686593 h 2686593"/>
              <a:gd name="connsiteX28" fmla="*/ 3361013 w 8057223"/>
              <a:gd name="connsiteY28" fmla="*/ 2686593 h 2686593"/>
              <a:gd name="connsiteX29" fmla="*/ 2785497 w 8057223"/>
              <a:gd name="connsiteY29" fmla="*/ 2686593 h 2686593"/>
              <a:gd name="connsiteX30" fmla="*/ 2290553 w 8057223"/>
              <a:gd name="connsiteY30" fmla="*/ 2686593 h 2686593"/>
              <a:gd name="connsiteX31" fmla="*/ 1956754 w 8057223"/>
              <a:gd name="connsiteY31" fmla="*/ 2686593 h 2686593"/>
              <a:gd name="connsiteX32" fmla="*/ 1542383 w 8057223"/>
              <a:gd name="connsiteY32" fmla="*/ 2686593 h 2686593"/>
              <a:gd name="connsiteX33" fmla="*/ 886295 w 8057223"/>
              <a:gd name="connsiteY33" fmla="*/ 2686593 h 2686593"/>
              <a:gd name="connsiteX34" fmla="*/ 0 w 8057223"/>
              <a:gd name="connsiteY34" fmla="*/ 2686593 h 2686593"/>
              <a:gd name="connsiteX35" fmla="*/ 0 w 8057223"/>
              <a:gd name="connsiteY35" fmla="*/ 2149274 h 2686593"/>
              <a:gd name="connsiteX36" fmla="*/ 0 w 8057223"/>
              <a:gd name="connsiteY36" fmla="*/ 1665688 h 2686593"/>
              <a:gd name="connsiteX37" fmla="*/ 0 w 8057223"/>
              <a:gd name="connsiteY37" fmla="*/ 1155235 h 2686593"/>
              <a:gd name="connsiteX38" fmla="*/ 0 w 8057223"/>
              <a:gd name="connsiteY38" fmla="*/ 591050 h 2686593"/>
              <a:gd name="connsiteX39" fmla="*/ 0 w 8057223"/>
              <a:gd name="connsiteY39" fmla="*/ 0 h 26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57223" h="2686593" fill="none" extrusionOk="0">
                <a:moveTo>
                  <a:pt x="0" y="0"/>
                </a:moveTo>
                <a:cubicBezTo>
                  <a:pt x="195386" y="-18149"/>
                  <a:pt x="234925" y="16374"/>
                  <a:pt x="414371" y="0"/>
                </a:cubicBezTo>
                <a:cubicBezTo>
                  <a:pt x="593817" y="-16374"/>
                  <a:pt x="905721" y="70685"/>
                  <a:pt x="1151032" y="0"/>
                </a:cubicBezTo>
                <a:cubicBezTo>
                  <a:pt x="1396343" y="-70685"/>
                  <a:pt x="1434636" y="17346"/>
                  <a:pt x="1565403" y="0"/>
                </a:cubicBezTo>
                <a:cubicBezTo>
                  <a:pt x="1696170" y="-17346"/>
                  <a:pt x="1997603" y="81044"/>
                  <a:pt x="2302064" y="0"/>
                </a:cubicBezTo>
                <a:cubicBezTo>
                  <a:pt x="2606525" y="-81044"/>
                  <a:pt x="2566870" y="8049"/>
                  <a:pt x="2716435" y="0"/>
                </a:cubicBezTo>
                <a:cubicBezTo>
                  <a:pt x="2866000" y="-8049"/>
                  <a:pt x="3271293" y="71192"/>
                  <a:pt x="3453096" y="0"/>
                </a:cubicBezTo>
                <a:cubicBezTo>
                  <a:pt x="3634899" y="-71192"/>
                  <a:pt x="3687926" y="35190"/>
                  <a:pt x="3867467" y="0"/>
                </a:cubicBezTo>
                <a:cubicBezTo>
                  <a:pt x="4047008" y="-35190"/>
                  <a:pt x="4157686" y="37337"/>
                  <a:pt x="4281839" y="0"/>
                </a:cubicBezTo>
                <a:cubicBezTo>
                  <a:pt x="4405992" y="-37337"/>
                  <a:pt x="4572037" y="58065"/>
                  <a:pt x="4776782" y="0"/>
                </a:cubicBezTo>
                <a:cubicBezTo>
                  <a:pt x="4981527" y="-58065"/>
                  <a:pt x="4963005" y="12818"/>
                  <a:pt x="5110581" y="0"/>
                </a:cubicBezTo>
                <a:cubicBezTo>
                  <a:pt x="5258157" y="-12818"/>
                  <a:pt x="5594128" y="51764"/>
                  <a:pt x="5766670" y="0"/>
                </a:cubicBezTo>
                <a:cubicBezTo>
                  <a:pt x="5939212" y="-51764"/>
                  <a:pt x="6030315" y="44912"/>
                  <a:pt x="6181041" y="0"/>
                </a:cubicBezTo>
                <a:cubicBezTo>
                  <a:pt x="6331767" y="-44912"/>
                  <a:pt x="6509371" y="66111"/>
                  <a:pt x="6756557" y="0"/>
                </a:cubicBezTo>
                <a:cubicBezTo>
                  <a:pt x="7003743" y="-66111"/>
                  <a:pt x="7178122" y="16087"/>
                  <a:pt x="7493217" y="0"/>
                </a:cubicBezTo>
                <a:cubicBezTo>
                  <a:pt x="7808312" y="-16087"/>
                  <a:pt x="7880232" y="32802"/>
                  <a:pt x="8057223" y="0"/>
                </a:cubicBezTo>
                <a:cubicBezTo>
                  <a:pt x="8094180" y="229024"/>
                  <a:pt x="7998033" y="425795"/>
                  <a:pt x="8057223" y="537319"/>
                </a:cubicBezTo>
                <a:cubicBezTo>
                  <a:pt x="8116413" y="648843"/>
                  <a:pt x="8025373" y="843730"/>
                  <a:pt x="8057223" y="1101503"/>
                </a:cubicBezTo>
                <a:cubicBezTo>
                  <a:pt x="8089073" y="1359276"/>
                  <a:pt x="8010918" y="1482387"/>
                  <a:pt x="8057223" y="1692554"/>
                </a:cubicBezTo>
                <a:cubicBezTo>
                  <a:pt x="8103528" y="1902721"/>
                  <a:pt x="8046984" y="2380058"/>
                  <a:pt x="8057223" y="2686593"/>
                </a:cubicBezTo>
                <a:cubicBezTo>
                  <a:pt x="7914039" y="2687694"/>
                  <a:pt x="7836151" y="2665496"/>
                  <a:pt x="7723424" y="2686593"/>
                </a:cubicBezTo>
                <a:cubicBezTo>
                  <a:pt x="7610697" y="2707690"/>
                  <a:pt x="7460024" y="2656655"/>
                  <a:pt x="7228480" y="2686593"/>
                </a:cubicBezTo>
                <a:cubicBezTo>
                  <a:pt x="6996936" y="2716531"/>
                  <a:pt x="6948316" y="2684215"/>
                  <a:pt x="6733536" y="2686593"/>
                </a:cubicBezTo>
                <a:cubicBezTo>
                  <a:pt x="6518756" y="2688971"/>
                  <a:pt x="6278230" y="2652668"/>
                  <a:pt x="6158020" y="2686593"/>
                </a:cubicBezTo>
                <a:cubicBezTo>
                  <a:pt x="6037810" y="2720518"/>
                  <a:pt x="5705256" y="2669729"/>
                  <a:pt x="5582505" y="2686593"/>
                </a:cubicBezTo>
                <a:cubicBezTo>
                  <a:pt x="5459755" y="2703457"/>
                  <a:pt x="5284901" y="2640299"/>
                  <a:pt x="5168133" y="2686593"/>
                </a:cubicBezTo>
                <a:cubicBezTo>
                  <a:pt x="5051365" y="2732887"/>
                  <a:pt x="4613854" y="2631803"/>
                  <a:pt x="4431473" y="2686593"/>
                </a:cubicBezTo>
                <a:cubicBezTo>
                  <a:pt x="4249092" y="2741383"/>
                  <a:pt x="4159381" y="2669010"/>
                  <a:pt x="4017101" y="2686593"/>
                </a:cubicBezTo>
                <a:cubicBezTo>
                  <a:pt x="3874821" y="2704176"/>
                  <a:pt x="3591651" y="2619205"/>
                  <a:pt x="3361013" y="2686593"/>
                </a:cubicBezTo>
                <a:cubicBezTo>
                  <a:pt x="3130375" y="2753981"/>
                  <a:pt x="2925642" y="2632068"/>
                  <a:pt x="2785497" y="2686593"/>
                </a:cubicBezTo>
                <a:cubicBezTo>
                  <a:pt x="2645352" y="2741118"/>
                  <a:pt x="2458186" y="2675447"/>
                  <a:pt x="2290553" y="2686593"/>
                </a:cubicBezTo>
                <a:cubicBezTo>
                  <a:pt x="2122920" y="2697739"/>
                  <a:pt x="2071674" y="2659836"/>
                  <a:pt x="1956754" y="2686593"/>
                </a:cubicBezTo>
                <a:cubicBezTo>
                  <a:pt x="1841834" y="2713350"/>
                  <a:pt x="1741755" y="2666744"/>
                  <a:pt x="1542383" y="2686593"/>
                </a:cubicBezTo>
                <a:cubicBezTo>
                  <a:pt x="1343011" y="2706442"/>
                  <a:pt x="1126789" y="2679064"/>
                  <a:pt x="886295" y="2686593"/>
                </a:cubicBezTo>
                <a:cubicBezTo>
                  <a:pt x="645801" y="2694122"/>
                  <a:pt x="418320" y="2584406"/>
                  <a:pt x="0" y="2686593"/>
                </a:cubicBezTo>
                <a:cubicBezTo>
                  <a:pt x="-50111" y="2464372"/>
                  <a:pt x="44429" y="2261911"/>
                  <a:pt x="0" y="2149274"/>
                </a:cubicBezTo>
                <a:cubicBezTo>
                  <a:pt x="-44429" y="2036637"/>
                  <a:pt x="2579" y="1890409"/>
                  <a:pt x="0" y="1665688"/>
                </a:cubicBezTo>
                <a:cubicBezTo>
                  <a:pt x="-2579" y="1440967"/>
                  <a:pt x="40528" y="1312489"/>
                  <a:pt x="0" y="1155235"/>
                </a:cubicBezTo>
                <a:cubicBezTo>
                  <a:pt x="-40528" y="997981"/>
                  <a:pt x="66901" y="712481"/>
                  <a:pt x="0" y="591050"/>
                </a:cubicBezTo>
                <a:cubicBezTo>
                  <a:pt x="-66901" y="469619"/>
                  <a:pt x="627" y="189875"/>
                  <a:pt x="0" y="0"/>
                </a:cubicBezTo>
                <a:close/>
              </a:path>
              <a:path w="8057223" h="2686593" stroke="0" extrusionOk="0">
                <a:moveTo>
                  <a:pt x="0" y="0"/>
                </a:moveTo>
                <a:cubicBezTo>
                  <a:pt x="145110" y="-12864"/>
                  <a:pt x="241491" y="27067"/>
                  <a:pt x="333799" y="0"/>
                </a:cubicBezTo>
                <a:cubicBezTo>
                  <a:pt x="426107" y="-27067"/>
                  <a:pt x="853190" y="62699"/>
                  <a:pt x="989887" y="0"/>
                </a:cubicBezTo>
                <a:cubicBezTo>
                  <a:pt x="1126584" y="-62699"/>
                  <a:pt x="1198408" y="17741"/>
                  <a:pt x="1323687" y="0"/>
                </a:cubicBezTo>
                <a:cubicBezTo>
                  <a:pt x="1448966" y="-17741"/>
                  <a:pt x="1616660" y="18943"/>
                  <a:pt x="1738058" y="0"/>
                </a:cubicBezTo>
                <a:cubicBezTo>
                  <a:pt x="1859456" y="-18943"/>
                  <a:pt x="1952922" y="10537"/>
                  <a:pt x="2152430" y="0"/>
                </a:cubicBezTo>
                <a:cubicBezTo>
                  <a:pt x="2351938" y="-10537"/>
                  <a:pt x="2608532" y="37281"/>
                  <a:pt x="2727946" y="0"/>
                </a:cubicBezTo>
                <a:cubicBezTo>
                  <a:pt x="2847360" y="-37281"/>
                  <a:pt x="3189871" y="87635"/>
                  <a:pt x="3464606" y="0"/>
                </a:cubicBezTo>
                <a:cubicBezTo>
                  <a:pt x="3739341" y="-87635"/>
                  <a:pt x="3657669" y="24080"/>
                  <a:pt x="3798405" y="0"/>
                </a:cubicBezTo>
                <a:cubicBezTo>
                  <a:pt x="3939141" y="-24080"/>
                  <a:pt x="4171187" y="59853"/>
                  <a:pt x="4454493" y="0"/>
                </a:cubicBezTo>
                <a:cubicBezTo>
                  <a:pt x="4737799" y="-59853"/>
                  <a:pt x="4843558" y="38581"/>
                  <a:pt x="4949437" y="0"/>
                </a:cubicBezTo>
                <a:cubicBezTo>
                  <a:pt x="5055316" y="-38581"/>
                  <a:pt x="5301766" y="17518"/>
                  <a:pt x="5444381" y="0"/>
                </a:cubicBezTo>
                <a:cubicBezTo>
                  <a:pt x="5586996" y="-17518"/>
                  <a:pt x="5725575" y="45569"/>
                  <a:pt x="5858752" y="0"/>
                </a:cubicBezTo>
                <a:cubicBezTo>
                  <a:pt x="5991929" y="-45569"/>
                  <a:pt x="6169469" y="45212"/>
                  <a:pt x="6434268" y="0"/>
                </a:cubicBezTo>
                <a:cubicBezTo>
                  <a:pt x="6699067" y="-45212"/>
                  <a:pt x="6620285" y="32689"/>
                  <a:pt x="6768067" y="0"/>
                </a:cubicBezTo>
                <a:cubicBezTo>
                  <a:pt x="6915849" y="-32689"/>
                  <a:pt x="7071999" y="2472"/>
                  <a:pt x="7263011" y="0"/>
                </a:cubicBezTo>
                <a:cubicBezTo>
                  <a:pt x="7454023" y="-2472"/>
                  <a:pt x="7691095" y="35900"/>
                  <a:pt x="8057223" y="0"/>
                </a:cubicBezTo>
                <a:cubicBezTo>
                  <a:pt x="8102076" y="192308"/>
                  <a:pt x="8040443" y="263712"/>
                  <a:pt x="8057223" y="456721"/>
                </a:cubicBezTo>
                <a:cubicBezTo>
                  <a:pt x="8074003" y="649730"/>
                  <a:pt x="8033355" y="785521"/>
                  <a:pt x="8057223" y="940308"/>
                </a:cubicBezTo>
                <a:cubicBezTo>
                  <a:pt x="8081091" y="1095095"/>
                  <a:pt x="8024932" y="1294895"/>
                  <a:pt x="8057223" y="1477626"/>
                </a:cubicBezTo>
                <a:cubicBezTo>
                  <a:pt x="8089514" y="1660357"/>
                  <a:pt x="8019338" y="1818218"/>
                  <a:pt x="8057223" y="1934347"/>
                </a:cubicBezTo>
                <a:cubicBezTo>
                  <a:pt x="8095108" y="2050476"/>
                  <a:pt x="7976428" y="2314293"/>
                  <a:pt x="8057223" y="2686593"/>
                </a:cubicBezTo>
                <a:cubicBezTo>
                  <a:pt x="7925413" y="2697776"/>
                  <a:pt x="7640144" y="2672437"/>
                  <a:pt x="7401135" y="2686593"/>
                </a:cubicBezTo>
                <a:cubicBezTo>
                  <a:pt x="7162126" y="2700749"/>
                  <a:pt x="7064289" y="2682139"/>
                  <a:pt x="6906191" y="2686593"/>
                </a:cubicBezTo>
                <a:cubicBezTo>
                  <a:pt x="6748093" y="2691047"/>
                  <a:pt x="6543612" y="2633715"/>
                  <a:pt x="6411247" y="2686593"/>
                </a:cubicBezTo>
                <a:cubicBezTo>
                  <a:pt x="6278882" y="2739471"/>
                  <a:pt x="5858570" y="2678873"/>
                  <a:pt x="5674587" y="2686593"/>
                </a:cubicBezTo>
                <a:cubicBezTo>
                  <a:pt x="5490604" y="2694313"/>
                  <a:pt x="5178211" y="2658712"/>
                  <a:pt x="5018499" y="2686593"/>
                </a:cubicBezTo>
                <a:cubicBezTo>
                  <a:pt x="4858787" y="2714474"/>
                  <a:pt x="4724038" y="2656494"/>
                  <a:pt x="4604127" y="2686593"/>
                </a:cubicBezTo>
                <a:cubicBezTo>
                  <a:pt x="4484216" y="2716692"/>
                  <a:pt x="4223405" y="2633521"/>
                  <a:pt x="3867467" y="2686593"/>
                </a:cubicBezTo>
                <a:cubicBezTo>
                  <a:pt x="3511529" y="2739665"/>
                  <a:pt x="3573964" y="2657461"/>
                  <a:pt x="3453096" y="2686593"/>
                </a:cubicBezTo>
                <a:cubicBezTo>
                  <a:pt x="3332228" y="2715725"/>
                  <a:pt x="3093222" y="2625709"/>
                  <a:pt x="2797007" y="2686593"/>
                </a:cubicBezTo>
                <a:cubicBezTo>
                  <a:pt x="2500792" y="2747477"/>
                  <a:pt x="2563690" y="2678308"/>
                  <a:pt x="2463208" y="2686593"/>
                </a:cubicBezTo>
                <a:cubicBezTo>
                  <a:pt x="2362726" y="2694878"/>
                  <a:pt x="2196482" y="2675967"/>
                  <a:pt x="1968264" y="2686593"/>
                </a:cubicBezTo>
                <a:cubicBezTo>
                  <a:pt x="1740046" y="2697219"/>
                  <a:pt x="1574959" y="2630382"/>
                  <a:pt x="1312176" y="2686593"/>
                </a:cubicBezTo>
                <a:cubicBezTo>
                  <a:pt x="1049393" y="2742804"/>
                  <a:pt x="818825" y="2605064"/>
                  <a:pt x="575516" y="2686593"/>
                </a:cubicBezTo>
                <a:cubicBezTo>
                  <a:pt x="332207" y="2768122"/>
                  <a:pt x="162008" y="2658774"/>
                  <a:pt x="0" y="2686593"/>
                </a:cubicBezTo>
                <a:cubicBezTo>
                  <a:pt x="-20717" y="2521996"/>
                  <a:pt x="23756" y="2398779"/>
                  <a:pt x="0" y="2203006"/>
                </a:cubicBezTo>
                <a:cubicBezTo>
                  <a:pt x="-23756" y="2007233"/>
                  <a:pt x="15027" y="1856521"/>
                  <a:pt x="0" y="1692554"/>
                </a:cubicBezTo>
                <a:cubicBezTo>
                  <a:pt x="-15027" y="1528587"/>
                  <a:pt x="37684" y="1264277"/>
                  <a:pt x="0" y="1128369"/>
                </a:cubicBezTo>
                <a:cubicBezTo>
                  <a:pt x="-37684" y="992462"/>
                  <a:pt x="49867" y="824179"/>
                  <a:pt x="0" y="671648"/>
                </a:cubicBezTo>
                <a:cubicBezTo>
                  <a:pt x="-49867" y="519117"/>
                  <a:pt x="56767" y="310703"/>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00000"/>
              </a:lnSpc>
              <a:spcBef>
                <a:spcPts val="0"/>
              </a:spcBef>
              <a:buNone/>
            </a:pPr>
            <a:r>
              <a:rPr lang="en-US" sz="4000" b="1">
                <a:solidFill>
                  <a:srgbClr val="3D4B60"/>
                </a:solidFill>
                <a:latin typeface="Calibri" panose="020F0502020204030204" pitchFamily="34" charset="0"/>
                <a:ea typeface="Calibri" panose="020F0502020204030204" pitchFamily="34" charset="0"/>
                <a:cs typeface="Calibri" panose="020F0502020204030204" pitchFamily="34" charset="0"/>
              </a:rPr>
              <a:t>Buckle Up </a:t>
            </a:r>
          </a:p>
          <a:p>
            <a:pPr marL="0" indent="0">
              <a:lnSpc>
                <a:spcPct val="100000"/>
              </a:lnSpc>
              <a:spcBef>
                <a:spcPts val="0"/>
              </a:spcBef>
              <a:buNone/>
            </a:pPr>
            <a:r>
              <a:rPr lang="en-US" sz="4000" b="1">
                <a:solidFill>
                  <a:srgbClr val="3D4B60"/>
                </a:solidFill>
                <a:latin typeface="Calibri" panose="020F0502020204030204" pitchFamily="34" charset="0"/>
                <a:ea typeface="Calibri" panose="020F0502020204030204" pitchFamily="34" charset="0"/>
                <a:cs typeface="Calibri" panose="020F0502020204030204" pitchFamily="34" charset="0"/>
              </a:rPr>
              <a:t>Stay in Your Seat</a:t>
            </a:r>
          </a:p>
          <a:p>
            <a:pPr marL="0" indent="0">
              <a:lnSpc>
                <a:spcPct val="100000"/>
              </a:lnSpc>
              <a:spcBef>
                <a:spcPts val="0"/>
              </a:spcBef>
              <a:buNone/>
            </a:pPr>
            <a:r>
              <a:rPr lang="en-US" sz="4000" b="1">
                <a:solidFill>
                  <a:srgbClr val="3D4B60"/>
                </a:solidFill>
                <a:latin typeface="Calibri" panose="020F0502020204030204" pitchFamily="34" charset="0"/>
                <a:ea typeface="Calibri" panose="020F0502020204030204" pitchFamily="34" charset="0"/>
                <a:cs typeface="Calibri" panose="020F0502020204030204" pitchFamily="34" charset="0"/>
              </a:rPr>
              <a:t>Speak Up if You Feel Unsafe</a:t>
            </a:r>
          </a:p>
          <a:p>
            <a:pPr marL="0" indent="0">
              <a:lnSpc>
                <a:spcPct val="100000"/>
              </a:lnSpc>
              <a:spcBef>
                <a:spcPts val="0"/>
              </a:spcBef>
              <a:buNone/>
            </a:pPr>
            <a:r>
              <a:rPr lang="en-US" sz="4000" b="1">
                <a:solidFill>
                  <a:srgbClr val="3D4B60"/>
                </a:solidFill>
                <a:latin typeface="Calibri" panose="020F0502020204030204" pitchFamily="34" charset="0"/>
                <a:ea typeface="Calibri" panose="020F0502020204030204" pitchFamily="34" charset="0"/>
                <a:cs typeface="Calibri" panose="020F0502020204030204" pitchFamily="34" charset="0"/>
              </a:rPr>
              <a:t>Don’t Distract the Driver </a:t>
            </a:r>
          </a:p>
        </p:txBody>
      </p:sp>
      <p:sp>
        <p:nvSpPr>
          <p:cNvPr id="4" name="TextBox 3">
            <a:extLst>
              <a:ext uri="{FF2B5EF4-FFF2-40B4-BE49-F238E27FC236}">
                <a16:creationId xmlns:a16="http://schemas.microsoft.com/office/drawing/2014/main" id="{2406F018-DB84-8854-7624-16907CBC1129}"/>
              </a:ext>
            </a:extLst>
          </p:cNvPr>
          <p:cNvSpPr txBox="1"/>
          <p:nvPr/>
        </p:nvSpPr>
        <p:spPr>
          <a:xfrm>
            <a:off x="1287710" y="204424"/>
            <a:ext cx="9616577" cy="1661993"/>
          </a:xfrm>
          <a:prstGeom prst="rect">
            <a:avLst/>
          </a:prstGeom>
          <a:noFill/>
        </p:spPr>
        <p:txBody>
          <a:bodyPr wrap="square">
            <a:spAutoFit/>
          </a:bodyPr>
          <a:lstStyle/>
          <a:p>
            <a:pPr algn="ct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Use Your </a:t>
            </a:r>
            <a:r>
              <a:rPr lang="en-US" sz="5400" b="1">
                <a:solidFill>
                  <a:srgbClr val="3D4B60"/>
                </a:solidFill>
                <a:latin typeface="Calibri" panose="020F0502020204030204" pitchFamily="34" charset="0"/>
                <a:ea typeface="Calibri" panose="020F0502020204030204" pitchFamily="34" charset="0"/>
                <a:cs typeface="Calibri" panose="020F0502020204030204" pitchFamily="34" charset="0"/>
              </a:rPr>
              <a:t>Passenger Power </a:t>
            </a: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To Keep Everyone in the Car Safe!</a:t>
            </a:r>
          </a:p>
        </p:txBody>
      </p:sp>
      <p:sp>
        <p:nvSpPr>
          <p:cNvPr id="5" name="Content Placeholder 11">
            <a:extLst>
              <a:ext uri="{FF2B5EF4-FFF2-40B4-BE49-F238E27FC236}">
                <a16:creationId xmlns:a16="http://schemas.microsoft.com/office/drawing/2014/main" id="{CF1E0E5D-9ADD-B4E2-8AEE-DBA0514706F0}"/>
              </a:ext>
            </a:extLst>
          </p:cNvPr>
          <p:cNvSpPr txBox="1">
            <a:spLocks/>
          </p:cNvSpPr>
          <p:nvPr/>
        </p:nvSpPr>
        <p:spPr>
          <a:xfrm>
            <a:off x="2846897" y="5293869"/>
            <a:ext cx="6498204" cy="1029201"/>
          </a:xfrm>
          <a:custGeom>
            <a:avLst/>
            <a:gdLst>
              <a:gd name="connsiteX0" fmla="*/ 0 w 6498204"/>
              <a:gd name="connsiteY0" fmla="*/ 0 h 1029201"/>
              <a:gd name="connsiteX1" fmla="*/ 460782 w 6498204"/>
              <a:gd name="connsiteY1" fmla="*/ 0 h 1029201"/>
              <a:gd name="connsiteX2" fmla="*/ 1116510 w 6498204"/>
              <a:gd name="connsiteY2" fmla="*/ 0 h 1029201"/>
              <a:gd name="connsiteX3" fmla="*/ 1642273 w 6498204"/>
              <a:gd name="connsiteY3" fmla="*/ 0 h 1029201"/>
              <a:gd name="connsiteX4" fmla="*/ 2298001 w 6498204"/>
              <a:gd name="connsiteY4" fmla="*/ 0 h 1029201"/>
              <a:gd name="connsiteX5" fmla="*/ 2693801 w 6498204"/>
              <a:gd name="connsiteY5" fmla="*/ 0 h 1029201"/>
              <a:gd name="connsiteX6" fmla="*/ 3219565 w 6498204"/>
              <a:gd name="connsiteY6" fmla="*/ 0 h 1029201"/>
              <a:gd name="connsiteX7" fmla="*/ 3745328 w 6498204"/>
              <a:gd name="connsiteY7" fmla="*/ 0 h 1029201"/>
              <a:gd name="connsiteX8" fmla="*/ 4271092 w 6498204"/>
              <a:gd name="connsiteY8" fmla="*/ 0 h 1029201"/>
              <a:gd name="connsiteX9" fmla="*/ 4991802 w 6498204"/>
              <a:gd name="connsiteY9" fmla="*/ 0 h 1029201"/>
              <a:gd name="connsiteX10" fmla="*/ 5387602 w 6498204"/>
              <a:gd name="connsiteY10" fmla="*/ 0 h 1029201"/>
              <a:gd name="connsiteX11" fmla="*/ 6498204 w 6498204"/>
              <a:gd name="connsiteY11" fmla="*/ 0 h 1029201"/>
              <a:gd name="connsiteX12" fmla="*/ 6498204 w 6498204"/>
              <a:gd name="connsiteY12" fmla="*/ 494016 h 1029201"/>
              <a:gd name="connsiteX13" fmla="*/ 6498204 w 6498204"/>
              <a:gd name="connsiteY13" fmla="*/ 1029201 h 1029201"/>
              <a:gd name="connsiteX14" fmla="*/ 5777494 w 6498204"/>
              <a:gd name="connsiteY14" fmla="*/ 1029201 h 1029201"/>
              <a:gd name="connsiteX15" fmla="*/ 5056784 w 6498204"/>
              <a:gd name="connsiteY15" fmla="*/ 1029201 h 1029201"/>
              <a:gd name="connsiteX16" fmla="*/ 4336074 w 6498204"/>
              <a:gd name="connsiteY16" fmla="*/ 1029201 h 1029201"/>
              <a:gd name="connsiteX17" fmla="*/ 3940275 w 6498204"/>
              <a:gd name="connsiteY17" fmla="*/ 1029201 h 1029201"/>
              <a:gd name="connsiteX18" fmla="*/ 3414511 w 6498204"/>
              <a:gd name="connsiteY18" fmla="*/ 1029201 h 1029201"/>
              <a:gd name="connsiteX19" fmla="*/ 2758783 w 6498204"/>
              <a:gd name="connsiteY19" fmla="*/ 1029201 h 1029201"/>
              <a:gd name="connsiteX20" fmla="*/ 2038073 w 6498204"/>
              <a:gd name="connsiteY20" fmla="*/ 1029201 h 1029201"/>
              <a:gd name="connsiteX21" fmla="*/ 1577291 w 6498204"/>
              <a:gd name="connsiteY21" fmla="*/ 1029201 h 1029201"/>
              <a:gd name="connsiteX22" fmla="*/ 986546 w 6498204"/>
              <a:gd name="connsiteY22" fmla="*/ 1029201 h 1029201"/>
              <a:gd name="connsiteX23" fmla="*/ 590746 w 6498204"/>
              <a:gd name="connsiteY23" fmla="*/ 1029201 h 1029201"/>
              <a:gd name="connsiteX24" fmla="*/ 0 w 6498204"/>
              <a:gd name="connsiteY24" fmla="*/ 1029201 h 1029201"/>
              <a:gd name="connsiteX25" fmla="*/ 0 w 6498204"/>
              <a:gd name="connsiteY25" fmla="*/ 514601 h 1029201"/>
              <a:gd name="connsiteX26" fmla="*/ 0 w 6498204"/>
              <a:gd name="connsiteY26" fmla="*/ 0 h 10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98204" h="1029201" fill="none" extrusionOk="0">
                <a:moveTo>
                  <a:pt x="0" y="0"/>
                </a:moveTo>
                <a:cubicBezTo>
                  <a:pt x="168249" y="-29466"/>
                  <a:pt x="334753" y="35170"/>
                  <a:pt x="460782" y="0"/>
                </a:cubicBezTo>
                <a:cubicBezTo>
                  <a:pt x="586811" y="-35170"/>
                  <a:pt x="968946" y="66094"/>
                  <a:pt x="1116510" y="0"/>
                </a:cubicBezTo>
                <a:cubicBezTo>
                  <a:pt x="1264074" y="-66094"/>
                  <a:pt x="1466604" y="17941"/>
                  <a:pt x="1642273" y="0"/>
                </a:cubicBezTo>
                <a:cubicBezTo>
                  <a:pt x="1817942" y="-17941"/>
                  <a:pt x="2099212" y="28976"/>
                  <a:pt x="2298001" y="0"/>
                </a:cubicBezTo>
                <a:cubicBezTo>
                  <a:pt x="2496790" y="-28976"/>
                  <a:pt x="2542424" y="46031"/>
                  <a:pt x="2693801" y="0"/>
                </a:cubicBezTo>
                <a:cubicBezTo>
                  <a:pt x="2845178" y="-46031"/>
                  <a:pt x="3076717" y="32116"/>
                  <a:pt x="3219565" y="0"/>
                </a:cubicBezTo>
                <a:cubicBezTo>
                  <a:pt x="3362413" y="-32116"/>
                  <a:pt x="3524247" y="22140"/>
                  <a:pt x="3745328" y="0"/>
                </a:cubicBezTo>
                <a:cubicBezTo>
                  <a:pt x="3966409" y="-22140"/>
                  <a:pt x="4125139" y="47540"/>
                  <a:pt x="4271092" y="0"/>
                </a:cubicBezTo>
                <a:cubicBezTo>
                  <a:pt x="4417045" y="-47540"/>
                  <a:pt x="4686515" y="56877"/>
                  <a:pt x="4991802" y="0"/>
                </a:cubicBezTo>
                <a:cubicBezTo>
                  <a:pt x="5297089" y="-56877"/>
                  <a:pt x="5299576" y="31301"/>
                  <a:pt x="5387602" y="0"/>
                </a:cubicBezTo>
                <a:cubicBezTo>
                  <a:pt x="5475628" y="-31301"/>
                  <a:pt x="6047641" y="48997"/>
                  <a:pt x="6498204" y="0"/>
                </a:cubicBezTo>
                <a:cubicBezTo>
                  <a:pt x="6515893" y="101983"/>
                  <a:pt x="6443555" y="351856"/>
                  <a:pt x="6498204" y="494016"/>
                </a:cubicBezTo>
                <a:cubicBezTo>
                  <a:pt x="6552853" y="636176"/>
                  <a:pt x="6447494" y="921876"/>
                  <a:pt x="6498204" y="1029201"/>
                </a:cubicBezTo>
                <a:cubicBezTo>
                  <a:pt x="6277349" y="1105277"/>
                  <a:pt x="5996876" y="995179"/>
                  <a:pt x="5777494" y="1029201"/>
                </a:cubicBezTo>
                <a:cubicBezTo>
                  <a:pt x="5558112" y="1063223"/>
                  <a:pt x="5314391" y="967389"/>
                  <a:pt x="5056784" y="1029201"/>
                </a:cubicBezTo>
                <a:cubicBezTo>
                  <a:pt x="4799177" y="1091013"/>
                  <a:pt x="4600791" y="993333"/>
                  <a:pt x="4336074" y="1029201"/>
                </a:cubicBezTo>
                <a:cubicBezTo>
                  <a:pt x="4071357" y="1065069"/>
                  <a:pt x="4088496" y="988026"/>
                  <a:pt x="3940275" y="1029201"/>
                </a:cubicBezTo>
                <a:cubicBezTo>
                  <a:pt x="3792054" y="1070376"/>
                  <a:pt x="3564011" y="1011685"/>
                  <a:pt x="3414511" y="1029201"/>
                </a:cubicBezTo>
                <a:cubicBezTo>
                  <a:pt x="3265011" y="1046717"/>
                  <a:pt x="3008808" y="999852"/>
                  <a:pt x="2758783" y="1029201"/>
                </a:cubicBezTo>
                <a:cubicBezTo>
                  <a:pt x="2508758" y="1058550"/>
                  <a:pt x="2311078" y="1005440"/>
                  <a:pt x="2038073" y="1029201"/>
                </a:cubicBezTo>
                <a:cubicBezTo>
                  <a:pt x="1765068" y="1052962"/>
                  <a:pt x="1751580" y="979373"/>
                  <a:pt x="1577291" y="1029201"/>
                </a:cubicBezTo>
                <a:cubicBezTo>
                  <a:pt x="1403002" y="1079029"/>
                  <a:pt x="1273030" y="1008118"/>
                  <a:pt x="986546" y="1029201"/>
                </a:cubicBezTo>
                <a:cubicBezTo>
                  <a:pt x="700062" y="1050284"/>
                  <a:pt x="706271" y="1001618"/>
                  <a:pt x="590746" y="1029201"/>
                </a:cubicBezTo>
                <a:cubicBezTo>
                  <a:pt x="475221" y="1056784"/>
                  <a:pt x="180054" y="1027313"/>
                  <a:pt x="0" y="1029201"/>
                </a:cubicBezTo>
                <a:cubicBezTo>
                  <a:pt x="-16021" y="811207"/>
                  <a:pt x="59138" y="644903"/>
                  <a:pt x="0" y="514601"/>
                </a:cubicBezTo>
                <a:cubicBezTo>
                  <a:pt x="-59138" y="384299"/>
                  <a:pt x="42552" y="132216"/>
                  <a:pt x="0" y="0"/>
                </a:cubicBezTo>
                <a:close/>
              </a:path>
              <a:path w="6498204" h="1029201" stroke="0" extrusionOk="0">
                <a:moveTo>
                  <a:pt x="0" y="0"/>
                </a:moveTo>
                <a:cubicBezTo>
                  <a:pt x="145960" y="-18385"/>
                  <a:pt x="198079" y="28999"/>
                  <a:pt x="395800" y="0"/>
                </a:cubicBezTo>
                <a:cubicBezTo>
                  <a:pt x="593521" y="-28999"/>
                  <a:pt x="728068" y="50680"/>
                  <a:pt x="1051528" y="0"/>
                </a:cubicBezTo>
                <a:cubicBezTo>
                  <a:pt x="1374988" y="-50680"/>
                  <a:pt x="1264584" y="31147"/>
                  <a:pt x="1447327" y="0"/>
                </a:cubicBezTo>
                <a:cubicBezTo>
                  <a:pt x="1630070" y="-31147"/>
                  <a:pt x="1719620" y="19704"/>
                  <a:pt x="1908109" y="0"/>
                </a:cubicBezTo>
                <a:cubicBezTo>
                  <a:pt x="2096598" y="-19704"/>
                  <a:pt x="2218128" y="26751"/>
                  <a:pt x="2368891" y="0"/>
                </a:cubicBezTo>
                <a:cubicBezTo>
                  <a:pt x="2519654" y="-26751"/>
                  <a:pt x="2696308" y="35309"/>
                  <a:pt x="2959637" y="0"/>
                </a:cubicBezTo>
                <a:cubicBezTo>
                  <a:pt x="3222966" y="-35309"/>
                  <a:pt x="3471049" y="58671"/>
                  <a:pt x="3680346" y="0"/>
                </a:cubicBezTo>
                <a:cubicBezTo>
                  <a:pt x="3889643" y="-58671"/>
                  <a:pt x="3976572" y="25308"/>
                  <a:pt x="4076146" y="0"/>
                </a:cubicBezTo>
                <a:cubicBezTo>
                  <a:pt x="4175720" y="-25308"/>
                  <a:pt x="4539442" y="16569"/>
                  <a:pt x="4731874" y="0"/>
                </a:cubicBezTo>
                <a:cubicBezTo>
                  <a:pt x="4924306" y="-16569"/>
                  <a:pt x="5144513" y="9616"/>
                  <a:pt x="5257638" y="0"/>
                </a:cubicBezTo>
                <a:cubicBezTo>
                  <a:pt x="5370763" y="-9616"/>
                  <a:pt x="5613365" y="833"/>
                  <a:pt x="5783402" y="0"/>
                </a:cubicBezTo>
                <a:cubicBezTo>
                  <a:pt x="5953439" y="-833"/>
                  <a:pt x="6255629" y="1138"/>
                  <a:pt x="6498204" y="0"/>
                </a:cubicBezTo>
                <a:cubicBezTo>
                  <a:pt x="6540791" y="256822"/>
                  <a:pt x="6478899" y="360782"/>
                  <a:pt x="6498204" y="514601"/>
                </a:cubicBezTo>
                <a:cubicBezTo>
                  <a:pt x="6517509" y="668420"/>
                  <a:pt x="6461676" y="783008"/>
                  <a:pt x="6498204" y="1029201"/>
                </a:cubicBezTo>
                <a:cubicBezTo>
                  <a:pt x="6346255" y="1072293"/>
                  <a:pt x="5924228" y="983787"/>
                  <a:pt x="5777494" y="1029201"/>
                </a:cubicBezTo>
                <a:cubicBezTo>
                  <a:pt x="5630760" y="1074615"/>
                  <a:pt x="5248980" y="956443"/>
                  <a:pt x="5056784" y="1029201"/>
                </a:cubicBezTo>
                <a:cubicBezTo>
                  <a:pt x="4864588" y="1101959"/>
                  <a:pt x="4675234" y="954658"/>
                  <a:pt x="4401056" y="1029201"/>
                </a:cubicBezTo>
                <a:cubicBezTo>
                  <a:pt x="4126878" y="1103744"/>
                  <a:pt x="3975458" y="965533"/>
                  <a:pt x="3810311" y="1029201"/>
                </a:cubicBezTo>
                <a:cubicBezTo>
                  <a:pt x="3645165" y="1092869"/>
                  <a:pt x="3528929" y="995144"/>
                  <a:pt x="3284547" y="1029201"/>
                </a:cubicBezTo>
                <a:cubicBezTo>
                  <a:pt x="3040165" y="1063258"/>
                  <a:pt x="2976638" y="965854"/>
                  <a:pt x="2693801" y="1029201"/>
                </a:cubicBezTo>
                <a:cubicBezTo>
                  <a:pt x="2410964" y="1092548"/>
                  <a:pt x="2428548" y="1026940"/>
                  <a:pt x="2298001" y="1029201"/>
                </a:cubicBezTo>
                <a:cubicBezTo>
                  <a:pt x="2167454" y="1031462"/>
                  <a:pt x="1869412" y="1000095"/>
                  <a:pt x="1642273" y="1029201"/>
                </a:cubicBezTo>
                <a:cubicBezTo>
                  <a:pt x="1415134" y="1058307"/>
                  <a:pt x="1374373" y="966492"/>
                  <a:pt x="1116510" y="1029201"/>
                </a:cubicBezTo>
                <a:cubicBezTo>
                  <a:pt x="858647" y="1091910"/>
                  <a:pt x="763880" y="973395"/>
                  <a:pt x="590746" y="1029201"/>
                </a:cubicBezTo>
                <a:cubicBezTo>
                  <a:pt x="417612" y="1085007"/>
                  <a:pt x="129302" y="972101"/>
                  <a:pt x="0" y="1029201"/>
                </a:cubicBezTo>
                <a:cubicBezTo>
                  <a:pt x="-41750" y="913342"/>
                  <a:pt x="44905" y="726288"/>
                  <a:pt x="0" y="504308"/>
                </a:cubicBezTo>
                <a:cubicBezTo>
                  <a:pt x="-44905" y="282328"/>
                  <a:pt x="45412" y="111804"/>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6500" b="1">
                <a:solidFill>
                  <a:srgbClr val="FFC000"/>
                </a:solidFill>
                <a:latin typeface="Calibri" panose="020F0502020204030204" pitchFamily="34" charset="0"/>
                <a:ea typeface="Calibri" panose="020F0502020204030204" pitchFamily="34" charset="0"/>
                <a:cs typeface="Calibri" panose="020F0502020204030204" pitchFamily="34" charset="0"/>
              </a:rPr>
              <a:t>Thank You!</a:t>
            </a:r>
          </a:p>
          <a:p>
            <a:pPr marL="0" indent="0">
              <a:buNone/>
            </a:pPr>
            <a:endParaRPr lang="en-US" sz="3200" b="1">
              <a:solidFill>
                <a:srgbClr val="3D4B6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white text on a black background&#10;&#10;Description automatically generated">
            <a:extLst>
              <a:ext uri="{FF2B5EF4-FFF2-40B4-BE49-F238E27FC236}">
                <a16:creationId xmlns:a16="http://schemas.microsoft.com/office/drawing/2014/main" id="{123AC1B0-9B44-BB13-F661-E83D7344DA54}"/>
              </a:ext>
            </a:extLst>
          </p:cNvPr>
          <p:cNvPicPr>
            <a:picLocks noChangeAspect="1"/>
          </p:cNvPicPr>
          <p:nvPr/>
        </p:nvPicPr>
        <p:blipFill>
          <a:blip r:embed="rId4"/>
          <a:stretch>
            <a:fillRect/>
          </a:stretch>
        </p:blipFill>
        <p:spPr>
          <a:xfrm>
            <a:off x="9906000" y="5961119"/>
            <a:ext cx="2171705" cy="723902"/>
          </a:xfrm>
          <a:prstGeom prst="rect">
            <a:avLst/>
          </a:prstGeom>
        </p:spPr>
      </p:pic>
      <p:pic>
        <p:nvPicPr>
          <p:cNvPr id="6" name="Picture 5">
            <a:extLst>
              <a:ext uri="{FF2B5EF4-FFF2-40B4-BE49-F238E27FC236}">
                <a16:creationId xmlns:a16="http://schemas.microsoft.com/office/drawing/2014/main" id="{193A8EE5-11BB-C1B8-ACE9-9304BC860DB4}"/>
              </a:ext>
            </a:extLst>
          </p:cNvPr>
          <p:cNvPicPr>
            <a:picLocks noChangeAspect="1"/>
          </p:cNvPicPr>
          <p:nvPr/>
        </p:nvPicPr>
        <p:blipFill>
          <a:blip r:embed="rId5"/>
          <a:stretch>
            <a:fillRect/>
          </a:stretch>
        </p:blipFill>
        <p:spPr>
          <a:xfrm>
            <a:off x="7354594" y="3131682"/>
            <a:ext cx="4541914" cy="2139881"/>
          </a:xfrm>
          <a:prstGeom prst="rect">
            <a:avLst/>
          </a:prstGeom>
        </p:spPr>
      </p:pic>
      <p:sp>
        <p:nvSpPr>
          <p:cNvPr id="7" name="TextBox 6">
            <a:extLst>
              <a:ext uri="{FF2B5EF4-FFF2-40B4-BE49-F238E27FC236}">
                <a16:creationId xmlns:a16="http://schemas.microsoft.com/office/drawing/2014/main" id="{9464AF7E-298C-DE29-A08C-47C7D9FC1D4A}"/>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12</a:t>
            </a:r>
            <a:endParaRPr lang="en-US" dirty="0"/>
          </a:p>
        </p:txBody>
      </p:sp>
    </p:spTree>
    <p:extLst>
      <p:ext uri="{BB962C8B-B14F-4D97-AF65-F5344CB8AC3E}">
        <p14:creationId xmlns:p14="http://schemas.microsoft.com/office/powerpoint/2010/main" val="35539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CCFA51B-E7CF-4281-8CF6-3036F63B7B0A}"/>
              </a:ext>
            </a:extLst>
          </p:cNvPr>
          <p:cNvSpPr>
            <a:spLocks noGrp="1"/>
          </p:cNvSpPr>
          <p:nvPr>
            <p:ph sz="quarter" idx="15"/>
          </p:nvPr>
        </p:nvSpPr>
        <p:spPr>
          <a:xfrm>
            <a:off x="1389527" y="449246"/>
            <a:ext cx="9412943" cy="1800947"/>
          </a:xfrm>
          <a:custGeom>
            <a:avLst/>
            <a:gdLst>
              <a:gd name="connsiteX0" fmla="*/ 0 w 9412943"/>
              <a:gd name="connsiteY0" fmla="*/ 0 h 1800947"/>
              <a:gd name="connsiteX1" fmla="*/ 776568 w 9412943"/>
              <a:gd name="connsiteY1" fmla="*/ 0 h 1800947"/>
              <a:gd name="connsiteX2" fmla="*/ 1176618 w 9412943"/>
              <a:gd name="connsiteY2" fmla="*/ 0 h 1800947"/>
              <a:gd name="connsiteX3" fmla="*/ 1953186 w 9412943"/>
              <a:gd name="connsiteY3" fmla="*/ 0 h 1800947"/>
              <a:gd name="connsiteX4" fmla="*/ 2353236 w 9412943"/>
              <a:gd name="connsiteY4" fmla="*/ 0 h 1800947"/>
              <a:gd name="connsiteX5" fmla="*/ 2753286 w 9412943"/>
              <a:gd name="connsiteY5" fmla="*/ 0 h 1800947"/>
              <a:gd name="connsiteX6" fmla="*/ 3247465 w 9412943"/>
              <a:gd name="connsiteY6" fmla="*/ 0 h 1800947"/>
              <a:gd name="connsiteX7" fmla="*/ 3553386 w 9412943"/>
              <a:gd name="connsiteY7" fmla="*/ 0 h 1800947"/>
              <a:gd name="connsiteX8" fmla="*/ 4235824 w 9412943"/>
              <a:gd name="connsiteY8" fmla="*/ 0 h 1800947"/>
              <a:gd name="connsiteX9" fmla="*/ 4635874 w 9412943"/>
              <a:gd name="connsiteY9" fmla="*/ 0 h 1800947"/>
              <a:gd name="connsiteX10" fmla="*/ 5224183 w 9412943"/>
              <a:gd name="connsiteY10" fmla="*/ 0 h 1800947"/>
              <a:gd name="connsiteX11" fmla="*/ 6000751 w 9412943"/>
              <a:gd name="connsiteY11" fmla="*/ 0 h 1800947"/>
              <a:gd name="connsiteX12" fmla="*/ 6400801 w 9412943"/>
              <a:gd name="connsiteY12" fmla="*/ 0 h 1800947"/>
              <a:gd name="connsiteX13" fmla="*/ 6989110 w 9412943"/>
              <a:gd name="connsiteY13" fmla="*/ 0 h 1800947"/>
              <a:gd name="connsiteX14" fmla="*/ 7671549 w 9412943"/>
              <a:gd name="connsiteY14" fmla="*/ 0 h 1800947"/>
              <a:gd name="connsiteX15" fmla="*/ 8165728 w 9412943"/>
              <a:gd name="connsiteY15" fmla="*/ 0 h 1800947"/>
              <a:gd name="connsiteX16" fmla="*/ 8754037 w 9412943"/>
              <a:gd name="connsiteY16" fmla="*/ 0 h 1800947"/>
              <a:gd name="connsiteX17" fmla="*/ 9412943 w 9412943"/>
              <a:gd name="connsiteY17" fmla="*/ 0 h 1800947"/>
              <a:gd name="connsiteX18" fmla="*/ 9412943 w 9412943"/>
              <a:gd name="connsiteY18" fmla="*/ 432227 h 1800947"/>
              <a:gd name="connsiteX19" fmla="*/ 9412943 w 9412943"/>
              <a:gd name="connsiteY19" fmla="*/ 918483 h 1800947"/>
              <a:gd name="connsiteX20" fmla="*/ 9412943 w 9412943"/>
              <a:gd name="connsiteY20" fmla="*/ 1404739 h 1800947"/>
              <a:gd name="connsiteX21" fmla="*/ 9412943 w 9412943"/>
              <a:gd name="connsiteY21" fmla="*/ 1800947 h 1800947"/>
              <a:gd name="connsiteX22" fmla="*/ 9107022 w 9412943"/>
              <a:gd name="connsiteY22" fmla="*/ 1800947 h 1800947"/>
              <a:gd name="connsiteX23" fmla="*/ 8330455 w 9412943"/>
              <a:gd name="connsiteY23" fmla="*/ 1800947 h 1800947"/>
              <a:gd name="connsiteX24" fmla="*/ 7930404 w 9412943"/>
              <a:gd name="connsiteY24" fmla="*/ 1800947 h 1800947"/>
              <a:gd name="connsiteX25" fmla="*/ 7247966 w 9412943"/>
              <a:gd name="connsiteY25" fmla="*/ 1800947 h 1800947"/>
              <a:gd name="connsiteX26" fmla="*/ 6659657 w 9412943"/>
              <a:gd name="connsiteY26" fmla="*/ 1800947 h 1800947"/>
              <a:gd name="connsiteX27" fmla="*/ 6165478 w 9412943"/>
              <a:gd name="connsiteY27" fmla="*/ 1800947 h 1800947"/>
              <a:gd name="connsiteX28" fmla="*/ 5859557 w 9412943"/>
              <a:gd name="connsiteY28" fmla="*/ 1800947 h 1800947"/>
              <a:gd name="connsiteX29" fmla="*/ 5459507 w 9412943"/>
              <a:gd name="connsiteY29" fmla="*/ 1800947 h 1800947"/>
              <a:gd name="connsiteX30" fmla="*/ 4777069 w 9412943"/>
              <a:gd name="connsiteY30" fmla="*/ 1800947 h 1800947"/>
              <a:gd name="connsiteX31" fmla="*/ 4094630 w 9412943"/>
              <a:gd name="connsiteY31" fmla="*/ 1800947 h 1800947"/>
              <a:gd name="connsiteX32" fmla="*/ 3506321 w 9412943"/>
              <a:gd name="connsiteY32" fmla="*/ 1800947 h 1800947"/>
              <a:gd name="connsiteX33" fmla="*/ 2918012 w 9412943"/>
              <a:gd name="connsiteY33" fmla="*/ 1800947 h 1800947"/>
              <a:gd name="connsiteX34" fmla="*/ 2329703 w 9412943"/>
              <a:gd name="connsiteY34" fmla="*/ 1800947 h 1800947"/>
              <a:gd name="connsiteX35" fmla="*/ 1741394 w 9412943"/>
              <a:gd name="connsiteY35" fmla="*/ 1800947 h 1800947"/>
              <a:gd name="connsiteX36" fmla="*/ 1341344 w 9412943"/>
              <a:gd name="connsiteY36" fmla="*/ 1800947 h 1800947"/>
              <a:gd name="connsiteX37" fmla="*/ 847165 w 9412943"/>
              <a:gd name="connsiteY37" fmla="*/ 1800947 h 1800947"/>
              <a:gd name="connsiteX38" fmla="*/ 0 w 9412943"/>
              <a:gd name="connsiteY38" fmla="*/ 1800947 h 1800947"/>
              <a:gd name="connsiteX39" fmla="*/ 0 w 9412943"/>
              <a:gd name="connsiteY39" fmla="*/ 1332701 h 1800947"/>
              <a:gd name="connsiteX40" fmla="*/ 0 w 9412943"/>
              <a:gd name="connsiteY40" fmla="*/ 918483 h 1800947"/>
              <a:gd name="connsiteX41" fmla="*/ 0 w 9412943"/>
              <a:gd name="connsiteY41" fmla="*/ 522275 h 1800947"/>
              <a:gd name="connsiteX42" fmla="*/ 0 w 9412943"/>
              <a:gd name="connsiteY42" fmla="*/ 0 h 18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12943" h="1800947" fill="none" extrusionOk="0">
                <a:moveTo>
                  <a:pt x="0" y="0"/>
                </a:moveTo>
                <a:cubicBezTo>
                  <a:pt x="324549" y="-54568"/>
                  <a:pt x="563749" y="39977"/>
                  <a:pt x="776568" y="0"/>
                </a:cubicBezTo>
                <a:cubicBezTo>
                  <a:pt x="989387" y="-39977"/>
                  <a:pt x="985799" y="46310"/>
                  <a:pt x="1176618" y="0"/>
                </a:cubicBezTo>
                <a:cubicBezTo>
                  <a:pt x="1367437" y="-46310"/>
                  <a:pt x="1635853" y="54119"/>
                  <a:pt x="1953186" y="0"/>
                </a:cubicBezTo>
                <a:cubicBezTo>
                  <a:pt x="2270519" y="-54119"/>
                  <a:pt x="2252899" y="36847"/>
                  <a:pt x="2353236" y="0"/>
                </a:cubicBezTo>
                <a:cubicBezTo>
                  <a:pt x="2453573" y="-36847"/>
                  <a:pt x="2593434" y="47432"/>
                  <a:pt x="2753286" y="0"/>
                </a:cubicBezTo>
                <a:cubicBezTo>
                  <a:pt x="2913138" y="-47432"/>
                  <a:pt x="3073571" y="20774"/>
                  <a:pt x="3247465" y="0"/>
                </a:cubicBezTo>
                <a:cubicBezTo>
                  <a:pt x="3421359" y="-20774"/>
                  <a:pt x="3468640" y="12013"/>
                  <a:pt x="3553386" y="0"/>
                </a:cubicBezTo>
                <a:cubicBezTo>
                  <a:pt x="3638132" y="-12013"/>
                  <a:pt x="3986482" y="47521"/>
                  <a:pt x="4235824" y="0"/>
                </a:cubicBezTo>
                <a:cubicBezTo>
                  <a:pt x="4485166" y="-47521"/>
                  <a:pt x="4439712" y="47918"/>
                  <a:pt x="4635874" y="0"/>
                </a:cubicBezTo>
                <a:cubicBezTo>
                  <a:pt x="4832036" y="-47918"/>
                  <a:pt x="4966956" y="10778"/>
                  <a:pt x="5224183" y="0"/>
                </a:cubicBezTo>
                <a:cubicBezTo>
                  <a:pt x="5481410" y="-10778"/>
                  <a:pt x="5755510" y="11924"/>
                  <a:pt x="6000751" y="0"/>
                </a:cubicBezTo>
                <a:cubicBezTo>
                  <a:pt x="6245992" y="-11924"/>
                  <a:pt x="6293922" y="38452"/>
                  <a:pt x="6400801" y="0"/>
                </a:cubicBezTo>
                <a:cubicBezTo>
                  <a:pt x="6507680" y="-38452"/>
                  <a:pt x="6844472" y="44479"/>
                  <a:pt x="6989110" y="0"/>
                </a:cubicBezTo>
                <a:cubicBezTo>
                  <a:pt x="7133748" y="-44479"/>
                  <a:pt x="7418647" y="26847"/>
                  <a:pt x="7671549" y="0"/>
                </a:cubicBezTo>
                <a:cubicBezTo>
                  <a:pt x="7924451" y="-26847"/>
                  <a:pt x="7963785" y="39545"/>
                  <a:pt x="8165728" y="0"/>
                </a:cubicBezTo>
                <a:cubicBezTo>
                  <a:pt x="8367671" y="-39545"/>
                  <a:pt x="8490085" y="28182"/>
                  <a:pt x="8754037" y="0"/>
                </a:cubicBezTo>
                <a:cubicBezTo>
                  <a:pt x="9017989" y="-28182"/>
                  <a:pt x="9227682" y="67863"/>
                  <a:pt x="9412943" y="0"/>
                </a:cubicBezTo>
                <a:cubicBezTo>
                  <a:pt x="9460616" y="214520"/>
                  <a:pt x="9366774" y="271513"/>
                  <a:pt x="9412943" y="432227"/>
                </a:cubicBezTo>
                <a:cubicBezTo>
                  <a:pt x="9459112" y="592941"/>
                  <a:pt x="9362440" y="741195"/>
                  <a:pt x="9412943" y="918483"/>
                </a:cubicBezTo>
                <a:cubicBezTo>
                  <a:pt x="9463446" y="1095771"/>
                  <a:pt x="9357272" y="1187416"/>
                  <a:pt x="9412943" y="1404739"/>
                </a:cubicBezTo>
                <a:cubicBezTo>
                  <a:pt x="9468614" y="1622062"/>
                  <a:pt x="9387217" y="1680862"/>
                  <a:pt x="9412943" y="1800947"/>
                </a:cubicBezTo>
                <a:cubicBezTo>
                  <a:pt x="9304224" y="1812004"/>
                  <a:pt x="9174218" y="1793551"/>
                  <a:pt x="9107022" y="1800947"/>
                </a:cubicBezTo>
                <a:cubicBezTo>
                  <a:pt x="9039826" y="1808343"/>
                  <a:pt x="8586514" y="1753821"/>
                  <a:pt x="8330455" y="1800947"/>
                </a:cubicBezTo>
                <a:cubicBezTo>
                  <a:pt x="8074396" y="1848073"/>
                  <a:pt x="8037401" y="1774223"/>
                  <a:pt x="7930404" y="1800947"/>
                </a:cubicBezTo>
                <a:cubicBezTo>
                  <a:pt x="7823407" y="1827671"/>
                  <a:pt x="7434853" y="1729415"/>
                  <a:pt x="7247966" y="1800947"/>
                </a:cubicBezTo>
                <a:cubicBezTo>
                  <a:pt x="7061079" y="1872479"/>
                  <a:pt x="6831507" y="1757132"/>
                  <a:pt x="6659657" y="1800947"/>
                </a:cubicBezTo>
                <a:cubicBezTo>
                  <a:pt x="6487807" y="1844762"/>
                  <a:pt x="6398816" y="1799321"/>
                  <a:pt x="6165478" y="1800947"/>
                </a:cubicBezTo>
                <a:cubicBezTo>
                  <a:pt x="5932140" y="1802573"/>
                  <a:pt x="5996821" y="1793102"/>
                  <a:pt x="5859557" y="1800947"/>
                </a:cubicBezTo>
                <a:cubicBezTo>
                  <a:pt x="5722293" y="1808792"/>
                  <a:pt x="5570422" y="1796885"/>
                  <a:pt x="5459507" y="1800947"/>
                </a:cubicBezTo>
                <a:cubicBezTo>
                  <a:pt x="5348592" y="1805009"/>
                  <a:pt x="5065235" y="1760505"/>
                  <a:pt x="4777069" y="1800947"/>
                </a:cubicBezTo>
                <a:cubicBezTo>
                  <a:pt x="4488903" y="1841389"/>
                  <a:pt x="4285909" y="1748096"/>
                  <a:pt x="4094630" y="1800947"/>
                </a:cubicBezTo>
                <a:cubicBezTo>
                  <a:pt x="3903351" y="1853798"/>
                  <a:pt x="3768262" y="1799014"/>
                  <a:pt x="3506321" y="1800947"/>
                </a:cubicBezTo>
                <a:cubicBezTo>
                  <a:pt x="3244380" y="1802880"/>
                  <a:pt x="3077737" y="1743657"/>
                  <a:pt x="2918012" y="1800947"/>
                </a:cubicBezTo>
                <a:cubicBezTo>
                  <a:pt x="2758287" y="1858237"/>
                  <a:pt x="2448842" y="1777922"/>
                  <a:pt x="2329703" y="1800947"/>
                </a:cubicBezTo>
                <a:cubicBezTo>
                  <a:pt x="2210564" y="1823972"/>
                  <a:pt x="1872450" y="1739000"/>
                  <a:pt x="1741394" y="1800947"/>
                </a:cubicBezTo>
                <a:cubicBezTo>
                  <a:pt x="1610338" y="1862894"/>
                  <a:pt x="1435555" y="1788683"/>
                  <a:pt x="1341344" y="1800947"/>
                </a:cubicBezTo>
                <a:cubicBezTo>
                  <a:pt x="1247133" y="1813211"/>
                  <a:pt x="1052604" y="1766440"/>
                  <a:pt x="847165" y="1800947"/>
                </a:cubicBezTo>
                <a:cubicBezTo>
                  <a:pt x="641726" y="1835454"/>
                  <a:pt x="367514" y="1753999"/>
                  <a:pt x="0" y="1800947"/>
                </a:cubicBezTo>
                <a:cubicBezTo>
                  <a:pt x="-25515" y="1624589"/>
                  <a:pt x="8410" y="1511774"/>
                  <a:pt x="0" y="1332701"/>
                </a:cubicBezTo>
                <a:cubicBezTo>
                  <a:pt x="-8410" y="1153628"/>
                  <a:pt x="38664" y="1069572"/>
                  <a:pt x="0" y="918483"/>
                </a:cubicBezTo>
                <a:cubicBezTo>
                  <a:pt x="-38664" y="767394"/>
                  <a:pt x="37316" y="690853"/>
                  <a:pt x="0" y="522275"/>
                </a:cubicBezTo>
                <a:cubicBezTo>
                  <a:pt x="-37316" y="353697"/>
                  <a:pt x="40918" y="237893"/>
                  <a:pt x="0" y="0"/>
                </a:cubicBezTo>
                <a:close/>
              </a:path>
              <a:path w="9412943" h="1800947" stroke="0" extrusionOk="0">
                <a:moveTo>
                  <a:pt x="0" y="0"/>
                </a:moveTo>
                <a:cubicBezTo>
                  <a:pt x="136690" y="-13450"/>
                  <a:pt x="180916" y="3903"/>
                  <a:pt x="305921" y="0"/>
                </a:cubicBezTo>
                <a:cubicBezTo>
                  <a:pt x="430926" y="-3903"/>
                  <a:pt x="669592" y="44241"/>
                  <a:pt x="988359" y="0"/>
                </a:cubicBezTo>
                <a:cubicBezTo>
                  <a:pt x="1307126" y="-44241"/>
                  <a:pt x="1229164" y="4248"/>
                  <a:pt x="1294280" y="0"/>
                </a:cubicBezTo>
                <a:cubicBezTo>
                  <a:pt x="1359396" y="-4248"/>
                  <a:pt x="1571885" y="39829"/>
                  <a:pt x="1694330" y="0"/>
                </a:cubicBezTo>
                <a:cubicBezTo>
                  <a:pt x="1816775" y="-39829"/>
                  <a:pt x="1930138" y="37773"/>
                  <a:pt x="2094380" y="0"/>
                </a:cubicBezTo>
                <a:cubicBezTo>
                  <a:pt x="2258622" y="-37773"/>
                  <a:pt x="2475062" y="22813"/>
                  <a:pt x="2682689" y="0"/>
                </a:cubicBezTo>
                <a:cubicBezTo>
                  <a:pt x="2890316" y="-22813"/>
                  <a:pt x="3207314" y="16106"/>
                  <a:pt x="3459257" y="0"/>
                </a:cubicBezTo>
                <a:cubicBezTo>
                  <a:pt x="3711200" y="-16106"/>
                  <a:pt x="3622021" y="27127"/>
                  <a:pt x="3765177" y="0"/>
                </a:cubicBezTo>
                <a:cubicBezTo>
                  <a:pt x="3908333" y="-27127"/>
                  <a:pt x="4134648" y="63082"/>
                  <a:pt x="4447616" y="0"/>
                </a:cubicBezTo>
                <a:cubicBezTo>
                  <a:pt x="4760584" y="-63082"/>
                  <a:pt x="4834738" y="42097"/>
                  <a:pt x="4941795" y="0"/>
                </a:cubicBezTo>
                <a:cubicBezTo>
                  <a:pt x="5048852" y="-42097"/>
                  <a:pt x="5193988" y="14663"/>
                  <a:pt x="5435975" y="0"/>
                </a:cubicBezTo>
                <a:cubicBezTo>
                  <a:pt x="5677962" y="-14663"/>
                  <a:pt x="5682567" y="13377"/>
                  <a:pt x="5836025" y="0"/>
                </a:cubicBezTo>
                <a:cubicBezTo>
                  <a:pt x="5989483" y="-13377"/>
                  <a:pt x="6250842" y="52594"/>
                  <a:pt x="6424334" y="0"/>
                </a:cubicBezTo>
                <a:cubicBezTo>
                  <a:pt x="6597826" y="-52594"/>
                  <a:pt x="6668407" y="7831"/>
                  <a:pt x="6730254" y="0"/>
                </a:cubicBezTo>
                <a:cubicBezTo>
                  <a:pt x="6792101" y="-7831"/>
                  <a:pt x="7048197" y="58353"/>
                  <a:pt x="7224434" y="0"/>
                </a:cubicBezTo>
                <a:cubicBezTo>
                  <a:pt x="7400671" y="-58353"/>
                  <a:pt x="7511561" y="32151"/>
                  <a:pt x="7624484" y="0"/>
                </a:cubicBezTo>
                <a:cubicBezTo>
                  <a:pt x="7737407" y="-32151"/>
                  <a:pt x="7786633" y="29959"/>
                  <a:pt x="7930404" y="0"/>
                </a:cubicBezTo>
                <a:cubicBezTo>
                  <a:pt x="8074175" y="-29959"/>
                  <a:pt x="8301871" y="19553"/>
                  <a:pt x="8612843" y="0"/>
                </a:cubicBezTo>
                <a:cubicBezTo>
                  <a:pt x="8923815" y="-19553"/>
                  <a:pt x="9237490" y="28905"/>
                  <a:pt x="9412943" y="0"/>
                </a:cubicBezTo>
                <a:cubicBezTo>
                  <a:pt x="9438173" y="135725"/>
                  <a:pt x="9409734" y="278798"/>
                  <a:pt x="9412943" y="396208"/>
                </a:cubicBezTo>
                <a:cubicBezTo>
                  <a:pt x="9416152" y="513618"/>
                  <a:pt x="9368675" y="656059"/>
                  <a:pt x="9412943" y="828436"/>
                </a:cubicBezTo>
                <a:cubicBezTo>
                  <a:pt x="9457211" y="1000813"/>
                  <a:pt x="9405369" y="1159835"/>
                  <a:pt x="9412943" y="1296682"/>
                </a:cubicBezTo>
                <a:cubicBezTo>
                  <a:pt x="9420517" y="1433529"/>
                  <a:pt x="9406279" y="1560857"/>
                  <a:pt x="9412943" y="1800947"/>
                </a:cubicBezTo>
                <a:cubicBezTo>
                  <a:pt x="9247439" y="1839927"/>
                  <a:pt x="9133964" y="1797077"/>
                  <a:pt x="9012893" y="1800947"/>
                </a:cubicBezTo>
                <a:cubicBezTo>
                  <a:pt x="8891822" y="1804817"/>
                  <a:pt x="8524830" y="1763668"/>
                  <a:pt x="8236325" y="1800947"/>
                </a:cubicBezTo>
                <a:cubicBezTo>
                  <a:pt x="7947820" y="1838226"/>
                  <a:pt x="7798809" y="1751024"/>
                  <a:pt x="7553887" y="1800947"/>
                </a:cubicBezTo>
                <a:cubicBezTo>
                  <a:pt x="7308965" y="1850870"/>
                  <a:pt x="7323825" y="1780369"/>
                  <a:pt x="7153837" y="1800947"/>
                </a:cubicBezTo>
                <a:cubicBezTo>
                  <a:pt x="6983849" y="1821525"/>
                  <a:pt x="6748497" y="1720838"/>
                  <a:pt x="6377269" y="1800947"/>
                </a:cubicBezTo>
                <a:cubicBezTo>
                  <a:pt x="6006041" y="1881056"/>
                  <a:pt x="6096425" y="1798775"/>
                  <a:pt x="5977219" y="1800947"/>
                </a:cubicBezTo>
                <a:cubicBezTo>
                  <a:pt x="5858013" y="1803119"/>
                  <a:pt x="5486214" y="1799481"/>
                  <a:pt x="5294780" y="1800947"/>
                </a:cubicBezTo>
                <a:cubicBezTo>
                  <a:pt x="5103346" y="1802413"/>
                  <a:pt x="5055028" y="1785072"/>
                  <a:pt x="4988860" y="1800947"/>
                </a:cubicBezTo>
                <a:cubicBezTo>
                  <a:pt x="4922692" y="1816822"/>
                  <a:pt x="4695457" y="1770940"/>
                  <a:pt x="4494680" y="1800947"/>
                </a:cubicBezTo>
                <a:cubicBezTo>
                  <a:pt x="4293903" y="1830954"/>
                  <a:pt x="4152592" y="1753486"/>
                  <a:pt x="3812242" y="1800947"/>
                </a:cubicBezTo>
                <a:cubicBezTo>
                  <a:pt x="3471892" y="1848408"/>
                  <a:pt x="3389593" y="1745612"/>
                  <a:pt x="3035674" y="1800947"/>
                </a:cubicBezTo>
                <a:cubicBezTo>
                  <a:pt x="2681755" y="1856282"/>
                  <a:pt x="2695117" y="1771829"/>
                  <a:pt x="2447365" y="1800947"/>
                </a:cubicBezTo>
                <a:cubicBezTo>
                  <a:pt x="2199613" y="1830065"/>
                  <a:pt x="2161056" y="1772250"/>
                  <a:pt x="2047315" y="1800947"/>
                </a:cubicBezTo>
                <a:cubicBezTo>
                  <a:pt x="1933574" y="1829644"/>
                  <a:pt x="1706570" y="1782539"/>
                  <a:pt x="1459006" y="1800947"/>
                </a:cubicBezTo>
                <a:cubicBezTo>
                  <a:pt x="1211442" y="1819355"/>
                  <a:pt x="1159830" y="1792478"/>
                  <a:pt x="964827" y="1800947"/>
                </a:cubicBezTo>
                <a:cubicBezTo>
                  <a:pt x="769824" y="1809416"/>
                  <a:pt x="340608" y="1687753"/>
                  <a:pt x="0" y="1800947"/>
                </a:cubicBezTo>
                <a:cubicBezTo>
                  <a:pt x="-41278" y="1633837"/>
                  <a:pt x="3204" y="1542846"/>
                  <a:pt x="0" y="1350710"/>
                </a:cubicBezTo>
                <a:cubicBezTo>
                  <a:pt x="-3204" y="1158574"/>
                  <a:pt x="6728" y="1076742"/>
                  <a:pt x="0" y="936492"/>
                </a:cubicBezTo>
                <a:cubicBezTo>
                  <a:pt x="-6728" y="796242"/>
                  <a:pt x="35582" y="669786"/>
                  <a:pt x="0" y="486256"/>
                </a:cubicBezTo>
                <a:cubicBezTo>
                  <a:pt x="-35582" y="302726"/>
                  <a:pt x="33048" y="181837"/>
                  <a:pt x="0" y="0"/>
                </a:cubicBezTo>
                <a:close/>
              </a:path>
            </a:pathLst>
          </a:custGeom>
          <a:ln w="57150">
            <a:solidFill>
              <a:schemeClr val="tx1"/>
            </a:solidFill>
            <a:extLst>
              <a:ext uri="{C807C97D-BFC1-408E-A445-0C87EB9F89A2}">
                <ask:lineSketchStyleProps xmlns:ask="http://schemas.microsoft.com/office/drawing/2018/sketchyshapes" sd="4095730276">
                  <ask:type>
                    <ask:lineSketchScribble/>
                  </ask:type>
                </ask:lineSketchStyleProps>
              </a:ext>
            </a:extLst>
          </a:ln>
        </p:spPr>
        <p:txBody>
          <a:bodyPr>
            <a:normAutofit/>
          </a:bodyPr>
          <a:lstStyle/>
          <a:p>
            <a:r>
              <a:rPr lang="en-US" sz="8800" b="1">
                <a:solidFill>
                  <a:srgbClr val="3D4B60"/>
                </a:solidFill>
                <a:latin typeface="Calibri" panose="020F0502020204030204" pitchFamily="34" charset="0"/>
                <a:ea typeface="Calibri" panose="020F0502020204030204" pitchFamily="34" charset="0"/>
                <a:cs typeface="Calibri" panose="020F0502020204030204" pitchFamily="34" charset="0"/>
              </a:rPr>
              <a:t>  Passenger Power!</a:t>
            </a:r>
          </a:p>
        </p:txBody>
      </p:sp>
      <p:pic>
        <p:nvPicPr>
          <p:cNvPr id="9" name="Picture 8" descr="A close up of a logo&#10;&#10;Description automatically generated">
            <a:extLst>
              <a:ext uri="{FF2B5EF4-FFF2-40B4-BE49-F238E27FC236}">
                <a16:creationId xmlns:a16="http://schemas.microsoft.com/office/drawing/2014/main" id="{21FBA52F-D941-D065-68D9-2B09C0EE80F4}"/>
              </a:ext>
            </a:extLst>
          </p:cNvPr>
          <p:cNvPicPr>
            <a:picLocks noChangeAspect="1"/>
          </p:cNvPicPr>
          <p:nvPr/>
        </p:nvPicPr>
        <p:blipFill>
          <a:blip r:embed="rId3"/>
          <a:stretch>
            <a:fillRect/>
          </a:stretch>
        </p:blipFill>
        <p:spPr>
          <a:xfrm>
            <a:off x="9423397" y="1790502"/>
            <a:ext cx="1379073" cy="459691"/>
          </a:xfrm>
          <a:prstGeom prst="rect">
            <a:avLst/>
          </a:prstGeom>
        </p:spPr>
      </p:pic>
      <p:pic>
        <p:nvPicPr>
          <p:cNvPr id="13" name="Picture 12" descr="A group of children standing and smiling&#10;&#10;Description automatically generated">
            <a:extLst>
              <a:ext uri="{FF2B5EF4-FFF2-40B4-BE49-F238E27FC236}">
                <a16:creationId xmlns:a16="http://schemas.microsoft.com/office/drawing/2014/main" id="{02D4B927-BCF7-6541-959E-606CD5038178}"/>
              </a:ext>
            </a:extLst>
          </p:cNvPr>
          <p:cNvPicPr>
            <a:picLocks noChangeAspect="1"/>
          </p:cNvPicPr>
          <p:nvPr/>
        </p:nvPicPr>
        <p:blipFill rotWithShape="1">
          <a:blip r:embed="rId4"/>
          <a:srcRect l="78548" t="1938" b="66935"/>
          <a:stretch/>
        </p:blipFill>
        <p:spPr>
          <a:xfrm>
            <a:off x="40124" y="3792070"/>
            <a:ext cx="1411356" cy="2047891"/>
          </a:xfrm>
          <a:prstGeom prst="rect">
            <a:avLst/>
          </a:prstGeom>
        </p:spPr>
      </p:pic>
      <p:pic>
        <p:nvPicPr>
          <p:cNvPr id="19" name="Picture 18" descr="A group of children standing and smiling&#10;&#10;Description automatically generated">
            <a:extLst>
              <a:ext uri="{FF2B5EF4-FFF2-40B4-BE49-F238E27FC236}">
                <a16:creationId xmlns:a16="http://schemas.microsoft.com/office/drawing/2014/main" id="{DC045424-7476-6A0D-437B-0593325DB1B0}"/>
              </a:ext>
            </a:extLst>
          </p:cNvPr>
          <p:cNvPicPr>
            <a:picLocks noChangeAspect="1"/>
          </p:cNvPicPr>
          <p:nvPr/>
        </p:nvPicPr>
        <p:blipFill rotWithShape="1">
          <a:blip r:embed="rId4"/>
          <a:srcRect l="42877" t="65556" r="35671" b="2360"/>
          <a:stretch/>
        </p:blipFill>
        <p:spPr>
          <a:xfrm>
            <a:off x="10680032" y="3662190"/>
            <a:ext cx="1379073" cy="2062510"/>
          </a:xfrm>
          <a:prstGeom prst="rect">
            <a:avLst/>
          </a:prstGeom>
        </p:spPr>
      </p:pic>
      <p:pic>
        <p:nvPicPr>
          <p:cNvPr id="20" name="Picture 19" descr="A group of children standing and smiling&#10;&#10;Description automatically generated">
            <a:extLst>
              <a:ext uri="{FF2B5EF4-FFF2-40B4-BE49-F238E27FC236}">
                <a16:creationId xmlns:a16="http://schemas.microsoft.com/office/drawing/2014/main" id="{D3AB238D-7477-2492-D381-F205520F0E58}"/>
              </a:ext>
            </a:extLst>
          </p:cNvPr>
          <p:cNvPicPr>
            <a:picLocks noChangeAspect="1"/>
          </p:cNvPicPr>
          <p:nvPr/>
        </p:nvPicPr>
        <p:blipFill rotWithShape="1">
          <a:blip r:embed="rId4"/>
          <a:srcRect l="64222" t="1769" r="21350" b="67104"/>
          <a:stretch/>
        </p:blipFill>
        <p:spPr>
          <a:xfrm>
            <a:off x="9562325" y="3671046"/>
            <a:ext cx="984812" cy="2124655"/>
          </a:xfrm>
          <a:prstGeom prst="rect">
            <a:avLst/>
          </a:prstGeom>
        </p:spPr>
      </p:pic>
      <p:pic>
        <p:nvPicPr>
          <p:cNvPr id="2" name="Picture 1">
            <a:extLst>
              <a:ext uri="{FF2B5EF4-FFF2-40B4-BE49-F238E27FC236}">
                <a16:creationId xmlns:a16="http://schemas.microsoft.com/office/drawing/2014/main" id="{46E591C8-8428-588B-43E7-D575AA174F42}"/>
              </a:ext>
            </a:extLst>
          </p:cNvPr>
          <p:cNvPicPr>
            <a:picLocks noChangeAspect="1"/>
          </p:cNvPicPr>
          <p:nvPr/>
        </p:nvPicPr>
        <p:blipFill rotWithShape="1">
          <a:blip r:embed="rId5"/>
          <a:srcRect l="82663" t="32963" b="33340"/>
          <a:stretch/>
        </p:blipFill>
        <p:spPr>
          <a:xfrm>
            <a:off x="1602366" y="3671046"/>
            <a:ext cx="1167704" cy="2272361"/>
          </a:xfrm>
          <a:prstGeom prst="rect">
            <a:avLst/>
          </a:prstGeom>
        </p:spPr>
      </p:pic>
      <p:pic>
        <p:nvPicPr>
          <p:cNvPr id="3" name="Picture 2">
            <a:extLst>
              <a:ext uri="{FF2B5EF4-FFF2-40B4-BE49-F238E27FC236}">
                <a16:creationId xmlns:a16="http://schemas.microsoft.com/office/drawing/2014/main" id="{46C9500B-239B-E9EE-8771-0ECB0402FFCF}"/>
              </a:ext>
            </a:extLst>
          </p:cNvPr>
          <p:cNvPicPr>
            <a:picLocks noChangeAspect="1"/>
          </p:cNvPicPr>
          <p:nvPr/>
        </p:nvPicPr>
        <p:blipFill rotWithShape="1">
          <a:blip r:embed="rId6"/>
          <a:srcRect l="636" t="16414" r="686" b="35048"/>
          <a:stretch/>
        </p:blipFill>
        <p:spPr>
          <a:xfrm>
            <a:off x="-1" y="5715423"/>
            <a:ext cx="12192001" cy="1142577"/>
          </a:xfrm>
          <a:prstGeom prst="rect">
            <a:avLst/>
          </a:prstGeom>
        </p:spPr>
      </p:pic>
      <p:pic>
        <p:nvPicPr>
          <p:cNvPr id="7" name="Picture 6">
            <a:extLst>
              <a:ext uri="{FF2B5EF4-FFF2-40B4-BE49-F238E27FC236}">
                <a16:creationId xmlns:a16="http://schemas.microsoft.com/office/drawing/2014/main" id="{731A7836-9A05-F684-DBF7-97F927F8CA45}"/>
              </a:ext>
            </a:extLst>
          </p:cNvPr>
          <p:cNvPicPr>
            <a:picLocks noChangeAspect="1"/>
          </p:cNvPicPr>
          <p:nvPr/>
        </p:nvPicPr>
        <p:blipFill rotWithShape="1">
          <a:blip r:embed="rId7"/>
          <a:srcRect l="3123" r="2116"/>
          <a:stretch/>
        </p:blipFill>
        <p:spPr>
          <a:xfrm>
            <a:off x="2986081" y="2146747"/>
            <a:ext cx="6219833" cy="3693214"/>
          </a:xfrm>
          <a:custGeom>
            <a:avLst/>
            <a:gdLst>
              <a:gd name="connsiteX0" fmla="*/ 0 w 6219833"/>
              <a:gd name="connsiteY0" fmla="*/ 0 h 3693214"/>
              <a:gd name="connsiteX1" fmla="*/ 627638 w 6219833"/>
              <a:gd name="connsiteY1" fmla="*/ 0 h 3693214"/>
              <a:gd name="connsiteX2" fmla="*/ 1255275 w 6219833"/>
              <a:gd name="connsiteY2" fmla="*/ 0 h 3693214"/>
              <a:gd name="connsiteX3" fmla="*/ 1758516 w 6219833"/>
              <a:gd name="connsiteY3" fmla="*/ 0 h 3693214"/>
              <a:gd name="connsiteX4" fmla="*/ 2386154 w 6219833"/>
              <a:gd name="connsiteY4" fmla="*/ 0 h 3693214"/>
              <a:gd name="connsiteX5" fmla="*/ 2889395 w 6219833"/>
              <a:gd name="connsiteY5" fmla="*/ 0 h 3693214"/>
              <a:gd name="connsiteX6" fmla="*/ 3454835 w 6219833"/>
              <a:gd name="connsiteY6" fmla="*/ 0 h 3693214"/>
              <a:gd name="connsiteX7" fmla="*/ 3958076 w 6219833"/>
              <a:gd name="connsiteY7" fmla="*/ 0 h 3693214"/>
              <a:gd name="connsiteX8" fmla="*/ 4399118 w 6219833"/>
              <a:gd name="connsiteY8" fmla="*/ 0 h 3693214"/>
              <a:gd name="connsiteX9" fmla="*/ 4777963 w 6219833"/>
              <a:gd name="connsiteY9" fmla="*/ 0 h 3693214"/>
              <a:gd name="connsiteX10" fmla="*/ 5219005 w 6219833"/>
              <a:gd name="connsiteY10" fmla="*/ 0 h 3693214"/>
              <a:gd name="connsiteX11" fmla="*/ 5597850 w 6219833"/>
              <a:gd name="connsiteY11" fmla="*/ 0 h 3693214"/>
              <a:gd name="connsiteX12" fmla="*/ 6219833 w 6219833"/>
              <a:gd name="connsiteY12" fmla="*/ 0 h 3693214"/>
              <a:gd name="connsiteX13" fmla="*/ 6219833 w 6219833"/>
              <a:gd name="connsiteY13" fmla="*/ 490670 h 3693214"/>
              <a:gd name="connsiteX14" fmla="*/ 6219833 w 6219833"/>
              <a:gd name="connsiteY14" fmla="*/ 944408 h 3693214"/>
              <a:gd name="connsiteX15" fmla="*/ 6219833 w 6219833"/>
              <a:gd name="connsiteY15" fmla="*/ 1472010 h 3693214"/>
              <a:gd name="connsiteX16" fmla="*/ 6219833 w 6219833"/>
              <a:gd name="connsiteY16" fmla="*/ 2073476 h 3693214"/>
              <a:gd name="connsiteX17" fmla="*/ 6219833 w 6219833"/>
              <a:gd name="connsiteY17" fmla="*/ 2601078 h 3693214"/>
              <a:gd name="connsiteX18" fmla="*/ 6219833 w 6219833"/>
              <a:gd name="connsiteY18" fmla="*/ 3202544 h 3693214"/>
              <a:gd name="connsiteX19" fmla="*/ 6219833 w 6219833"/>
              <a:gd name="connsiteY19" fmla="*/ 3693214 h 3693214"/>
              <a:gd name="connsiteX20" fmla="*/ 5654394 w 6219833"/>
              <a:gd name="connsiteY20" fmla="*/ 3693214 h 3693214"/>
              <a:gd name="connsiteX21" fmla="*/ 5213351 w 6219833"/>
              <a:gd name="connsiteY21" fmla="*/ 3693214 h 3693214"/>
              <a:gd name="connsiteX22" fmla="*/ 4772308 w 6219833"/>
              <a:gd name="connsiteY22" fmla="*/ 3693214 h 3693214"/>
              <a:gd name="connsiteX23" fmla="*/ 4269067 w 6219833"/>
              <a:gd name="connsiteY23" fmla="*/ 3693214 h 3693214"/>
              <a:gd name="connsiteX24" fmla="*/ 3765826 w 6219833"/>
              <a:gd name="connsiteY24" fmla="*/ 3693214 h 3693214"/>
              <a:gd name="connsiteX25" fmla="*/ 3262585 w 6219833"/>
              <a:gd name="connsiteY25" fmla="*/ 3693214 h 3693214"/>
              <a:gd name="connsiteX26" fmla="*/ 2634947 w 6219833"/>
              <a:gd name="connsiteY26" fmla="*/ 3693214 h 3693214"/>
              <a:gd name="connsiteX27" fmla="*/ 2256103 w 6219833"/>
              <a:gd name="connsiteY27" fmla="*/ 3693214 h 3693214"/>
              <a:gd name="connsiteX28" fmla="*/ 1815060 w 6219833"/>
              <a:gd name="connsiteY28" fmla="*/ 3693214 h 3693214"/>
              <a:gd name="connsiteX29" fmla="*/ 1187423 w 6219833"/>
              <a:gd name="connsiteY29" fmla="*/ 3693214 h 3693214"/>
              <a:gd name="connsiteX30" fmla="*/ 684182 w 6219833"/>
              <a:gd name="connsiteY30" fmla="*/ 3693214 h 3693214"/>
              <a:gd name="connsiteX31" fmla="*/ 0 w 6219833"/>
              <a:gd name="connsiteY31" fmla="*/ 3693214 h 3693214"/>
              <a:gd name="connsiteX32" fmla="*/ 0 w 6219833"/>
              <a:gd name="connsiteY32" fmla="*/ 3239476 h 3693214"/>
              <a:gd name="connsiteX33" fmla="*/ 0 w 6219833"/>
              <a:gd name="connsiteY33" fmla="*/ 2638010 h 3693214"/>
              <a:gd name="connsiteX34" fmla="*/ 0 w 6219833"/>
              <a:gd name="connsiteY34" fmla="*/ 2184272 h 3693214"/>
              <a:gd name="connsiteX35" fmla="*/ 0 w 6219833"/>
              <a:gd name="connsiteY35" fmla="*/ 1582806 h 3693214"/>
              <a:gd name="connsiteX36" fmla="*/ 0 w 6219833"/>
              <a:gd name="connsiteY36" fmla="*/ 1018272 h 3693214"/>
              <a:gd name="connsiteX37" fmla="*/ 0 w 6219833"/>
              <a:gd name="connsiteY37" fmla="*/ 453738 h 3693214"/>
              <a:gd name="connsiteX38" fmla="*/ 0 w 6219833"/>
              <a:gd name="connsiteY38" fmla="*/ 0 h 369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19833" h="3693214" fill="none" extrusionOk="0">
                <a:moveTo>
                  <a:pt x="0" y="0"/>
                </a:moveTo>
                <a:cubicBezTo>
                  <a:pt x="241969" y="-51845"/>
                  <a:pt x="440938" y="14679"/>
                  <a:pt x="627638" y="0"/>
                </a:cubicBezTo>
                <a:cubicBezTo>
                  <a:pt x="814338" y="-14679"/>
                  <a:pt x="1059614" y="67494"/>
                  <a:pt x="1255275" y="0"/>
                </a:cubicBezTo>
                <a:cubicBezTo>
                  <a:pt x="1450936" y="-67494"/>
                  <a:pt x="1592607" y="42412"/>
                  <a:pt x="1758516" y="0"/>
                </a:cubicBezTo>
                <a:cubicBezTo>
                  <a:pt x="1924425" y="-42412"/>
                  <a:pt x="2248407" y="54841"/>
                  <a:pt x="2386154" y="0"/>
                </a:cubicBezTo>
                <a:cubicBezTo>
                  <a:pt x="2523901" y="-54841"/>
                  <a:pt x="2672187" y="47162"/>
                  <a:pt x="2889395" y="0"/>
                </a:cubicBezTo>
                <a:cubicBezTo>
                  <a:pt x="3106603" y="-47162"/>
                  <a:pt x="3269937" y="6529"/>
                  <a:pt x="3454835" y="0"/>
                </a:cubicBezTo>
                <a:cubicBezTo>
                  <a:pt x="3639733" y="-6529"/>
                  <a:pt x="3737091" y="10875"/>
                  <a:pt x="3958076" y="0"/>
                </a:cubicBezTo>
                <a:cubicBezTo>
                  <a:pt x="4179061" y="-10875"/>
                  <a:pt x="4194175" y="38453"/>
                  <a:pt x="4399118" y="0"/>
                </a:cubicBezTo>
                <a:cubicBezTo>
                  <a:pt x="4604061" y="-38453"/>
                  <a:pt x="4602937" y="13272"/>
                  <a:pt x="4777963" y="0"/>
                </a:cubicBezTo>
                <a:cubicBezTo>
                  <a:pt x="4952990" y="-13272"/>
                  <a:pt x="5045570" y="48456"/>
                  <a:pt x="5219005" y="0"/>
                </a:cubicBezTo>
                <a:cubicBezTo>
                  <a:pt x="5392440" y="-48456"/>
                  <a:pt x="5432636" y="19687"/>
                  <a:pt x="5597850" y="0"/>
                </a:cubicBezTo>
                <a:cubicBezTo>
                  <a:pt x="5763064" y="-19687"/>
                  <a:pt x="6004685" y="6962"/>
                  <a:pt x="6219833" y="0"/>
                </a:cubicBezTo>
                <a:cubicBezTo>
                  <a:pt x="6226193" y="108141"/>
                  <a:pt x="6203110" y="288383"/>
                  <a:pt x="6219833" y="490670"/>
                </a:cubicBezTo>
                <a:cubicBezTo>
                  <a:pt x="6236556" y="692957"/>
                  <a:pt x="6201256" y="821107"/>
                  <a:pt x="6219833" y="944408"/>
                </a:cubicBezTo>
                <a:cubicBezTo>
                  <a:pt x="6238410" y="1067709"/>
                  <a:pt x="6203825" y="1271231"/>
                  <a:pt x="6219833" y="1472010"/>
                </a:cubicBezTo>
                <a:cubicBezTo>
                  <a:pt x="6235841" y="1672789"/>
                  <a:pt x="6178987" y="1916750"/>
                  <a:pt x="6219833" y="2073476"/>
                </a:cubicBezTo>
                <a:cubicBezTo>
                  <a:pt x="6260679" y="2230202"/>
                  <a:pt x="6196912" y="2419801"/>
                  <a:pt x="6219833" y="2601078"/>
                </a:cubicBezTo>
                <a:cubicBezTo>
                  <a:pt x="6242754" y="2782355"/>
                  <a:pt x="6219083" y="3012394"/>
                  <a:pt x="6219833" y="3202544"/>
                </a:cubicBezTo>
                <a:cubicBezTo>
                  <a:pt x="6220583" y="3392694"/>
                  <a:pt x="6197940" y="3528339"/>
                  <a:pt x="6219833" y="3693214"/>
                </a:cubicBezTo>
                <a:cubicBezTo>
                  <a:pt x="6032811" y="3699676"/>
                  <a:pt x="5925004" y="3669446"/>
                  <a:pt x="5654394" y="3693214"/>
                </a:cubicBezTo>
                <a:cubicBezTo>
                  <a:pt x="5383784" y="3716982"/>
                  <a:pt x="5394668" y="3674019"/>
                  <a:pt x="5213351" y="3693214"/>
                </a:cubicBezTo>
                <a:cubicBezTo>
                  <a:pt x="5032034" y="3712409"/>
                  <a:pt x="4909891" y="3692996"/>
                  <a:pt x="4772308" y="3693214"/>
                </a:cubicBezTo>
                <a:cubicBezTo>
                  <a:pt x="4634725" y="3693432"/>
                  <a:pt x="4372224" y="3667179"/>
                  <a:pt x="4269067" y="3693214"/>
                </a:cubicBezTo>
                <a:cubicBezTo>
                  <a:pt x="4165910" y="3719249"/>
                  <a:pt x="4014151" y="3647040"/>
                  <a:pt x="3765826" y="3693214"/>
                </a:cubicBezTo>
                <a:cubicBezTo>
                  <a:pt x="3517501" y="3739388"/>
                  <a:pt x="3467485" y="3681946"/>
                  <a:pt x="3262585" y="3693214"/>
                </a:cubicBezTo>
                <a:cubicBezTo>
                  <a:pt x="3057685" y="3704482"/>
                  <a:pt x="2918454" y="3620150"/>
                  <a:pt x="2634947" y="3693214"/>
                </a:cubicBezTo>
                <a:cubicBezTo>
                  <a:pt x="2351440" y="3766278"/>
                  <a:pt x="2384763" y="3671373"/>
                  <a:pt x="2256103" y="3693214"/>
                </a:cubicBezTo>
                <a:cubicBezTo>
                  <a:pt x="2127443" y="3715055"/>
                  <a:pt x="1980810" y="3683533"/>
                  <a:pt x="1815060" y="3693214"/>
                </a:cubicBezTo>
                <a:cubicBezTo>
                  <a:pt x="1649310" y="3702895"/>
                  <a:pt x="1425354" y="3619256"/>
                  <a:pt x="1187423" y="3693214"/>
                </a:cubicBezTo>
                <a:cubicBezTo>
                  <a:pt x="949492" y="3767172"/>
                  <a:pt x="918699" y="3663961"/>
                  <a:pt x="684182" y="3693214"/>
                </a:cubicBezTo>
                <a:cubicBezTo>
                  <a:pt x="449665" y="3722467"/>
                  <a:pt x="285624" y="3641865"/>
                  <a:pt x="0" y="3693214"/>
                </a:cubicBezTo>
                <a:cubicBezTo>
                  <a:pt x="-23771" y="3546132"/>
                  <a:pt x="18446" y="3381277"/>
                  <a:pt x="0" y="3239476"/>
                </a:cubicBezTo>
                <a:cubicBezTo>
                  <a:pt x="-18446" y="3097675"/>
                  <a:pt x="48799" y="2776981"/>
                  <a:pt x="0" y="2638010"/>
                </a:cubicBezTo>
                <a:cubicBezTo>
                  <a:pt x="-48799" y="2499039"/>
                  <a:pt x="29035" y="2365267"/>
                  <a:pt x="0" y="2184272"/>
                </a:cubicBezTo>
                <a:cubicBezTo>
                  <a:pt x="-29035" y="2003277"/>
                  <a:pt x="54598" y="1857643"/>
                  <a:pt x="0" y="1582806"/>
                </a:cubicBezTo>
                <a:cubicBezTo>
                  <a:pt x="-54598" y="1307969"/>
                  <a:pt x="38556" y="1241781"/>
                  <a:pt x="0" y="1018272"/>
                </a:cubicBezTo>
                <a:cubicBezTo>
                  <a:pt x="-38556" y="794763"/>
                  <a:pt x="43008" y="582082"/>
                  <a:pt x="0" y="453738"/>
                </a:cubicBezTo>
                <a:cubicBezTo>
                  <a:pt x="-43008" y="325394"/>
                  <a:pt x="21454" y="119789"/>
                  <a:pt x="0" y="0"/>
                </a:cubicBezTo>
                <a:close/>
              </a:path>
              <a:path w="6219833" h="3693214" stroke="0" extrusionOk="0">
                <a:moveTo>
                  <a:pt x="0" y="0"/>
                </a:moveTo>
                <a:cubicBezTo>
                  <a:pt x="212130" y="-48455"/>
                  <a:pt x="464306" y="8774"/>
                  <a:pt x="689836" y="0"/>
                </a:cubicBezTo>
                <a:cubicBezTo>
                  <a:pt x="915366" y="-8774"/>
                  <a:pt x="892564" y="20665"/>
                  <a:pt x="1068680" y="0"/>
                </a:cubicBezTo>
                <a:cubicBezTo>
                  <a:pt x="1244796" y="-20665"/>
                  <a:pt x="1551126" y="15781"/>
                  <a:pt x="1696318" y="0"/>
                </a:cubicBezTo>
                <a:cubicBezTo>
                  <a:pt x="1841510" y="-15781"/>
                  <a:pt x="2007493" y="48603"/>
                  <a:pt x="2199559" y="0"/>
                </a:cubicBezTo>
                <a:cubicBezTo>
                  <a:pt x="2391625" y="-48603"/>
                  <a:pt x="2497518" y="33835"/>
                  <a:pt x="2702800" y="0"/>
                </a:cubicBezTo>
                <a:cubicBezTo>
                  <a:pt x="2908082" y="-33835"/>
                  <a:pt x="3079608" y="62278"/>
                  <a:pt x="3268240" y="0"/>
                </a:cubicBezTo>
                <a:cubicBezTo>
                  <a:pt x="3456872" y="-62278"/>
                  <a:pt x="3512627" y="4802"/>
                  <a:pt x="3647084" y="0"/>
                </a:cubicBezTo>
                <a:cubicBezTo>
                  <a:pt x="3781541" y="-4802"/>
                  <a:pt x="4089087" y="16336"/>
                  <a:pt x="4212523" y="0"/>
                </a:cubicBezTo>
                <a:cubicBezTo>
                  <a:pt x="4335959" y="-16336"/>
                  <a:pt x="4500457" y="58410"/>
                  <a:pt x="4715764" y="0"/>
                </a:cubicBezTo>
                <a:cubicBezTo>
                  <a:pt x="4931071" y="-58410"/>
                  <a:pt x="4948168" y="40015"/>
                  <a:pt x="5156807" y="0"/>
                </a:cubicBezTo>
                <a:cubicBezTo>
                  <a:pt x="5365446" y="-40015"/>
                  <a:pt x="5995182" y="49510"/>
                  <a:pt x="6219833" y="0"/>
                </a:cubicBezTo>
                <a:cubicBezTo>
                  <a:pt x="6248511" y="148095"/>
                  <a:pt x="6217583" y="272916"/>
                  <a:pt x="6219833" y="416806"/>
                </a:cubicBezTo>
                <a:cubicBezTo>
                  <a:pt x="6222083" y="560696"/>
                  <a:pt x="6191907" y="709892"/>
                  <a:pt x="6219833" y="907475"/>
                </a:cubicBezTo>
                <a:cubicBezTo>
                  <a:pt x="6247759" y="1105058"/>
                  <a:pt x="6185157" y="1266078"/>
                  <a:pt x="6219833" y="1398145"/>
                </a:cubicBezTo>
                <a:cubicBezTo>
                  <a:pt x="6254509" y="1530212"/>
                  <a:pt x="6156976" y="1705284"/>
                  <a:pt x="6219833" y="1962679"/>
                </a:cubicBezTo>
                <a:cubicBezTo>
                  <a:pt x="6282690" y="2220074"/>
                  <a:pt x="6186728" y="2292785"/>
                  <a:pt x="6219833" y="2416417"/>
                </a:cubicBezTo>
                <a:cubicBezTo>
                  <a:pt x="6252938" y="2540049"/>
                  <a:pt x="6173983" y="2740109"/>
                  <a:pt x="6219833" y="2944019"/>
                </a:cubicBezTo>
                <a:cubicBezTo>
                  <a:pt x="6265683" y="3147929"/>
                  <a:pt x="6193772" y="3450806"/>
                  <a:pt x="6219833" y="3693214"/>
                </a:cubicBezTo>
                <a:cubicBezTo>
                  <a:pt x="6086323" y="3738365"/>
                  <a:pt x="5788204" y="3634107"/>
                  <a:pt x="5592195" y="3693214"/>
                </a:cubicBezTo>
                <a:cubicBezTo>
                  <a:pt x="5396186" y="3752321"/>
                  <a:pt x="5355810" y="3650267"/>
                  <a:pt x="5151153" y="3693214"/>
                </a:cubicBezTo>
                <a:cubicBezTo>
                  <a:pt x="4946496" y="3736161"/>
                  <a:pt x="4708545" y="3689135"/>
                  <a:pt x="4585713" y="3693214"/>
                </a:cubicBezTo>
                <a:cubicBezTo>
                  <a:pt x="4462881" y="3697293"/>
                  <a:pt x="4091301" y="3685720"/>
                  <a:pt x="3958076" y="3693214"/>
                </a:cubicBezTo>
                <a:cubicBezTo>
                  <a:pt x="3824851" y="3700708"/>
                  <a:pt x="3616201" y="3680115"/>
                  <a:pt x="3517033" y="3693214"/>
                </a:cubicBezTo>
                <a:cubicBezTo>
                  <a:pt x="3417865" y="3706313"/>
                  <a:pt x="3188961" y="3672639"/>
                  <a:pt x="3075990" y="3693214"/>
                </a:cubicBezTo>
                <a:cubicBezTo>
                  <a:pt x="2963019" y="3713789"/>
                  <a:pt x="2678126" y="3680360"/>
                  <a:pt x="2510551" y="3693214"/>
                </a:cubicBezTo>
                <a:cubicBezTo>
                  <a:pt x="2342976" y="3706068"/>
                  <a:pt x="2031156" y="3651896"/>
                  <a:pt x="1820715" y="3693214"/>
                </a:cubicBezTo>
                <a:cubicBezTo>
                  <a:pt x="1610274" y="3734532"/>
                  <a:pt x="1584256" y="3679846"/>
                  <a:pt x="1441870" y="3693214"/>
                </a:cubicBezTo>
                <a:cubicBezTo>
                  <a:pt x="1299485" y="3706582"/>
                  <a:pt x="1143814" y="3636105"/>
                  <a:pt x="938629" y="3693214"/>
                </a:cubicBezTo>
                <a:cubicBezTo>
                  <a:pt x="733444" y="3750323"/>
                  <a:pt x="429915" y="3630767"/>
                  <a:pt x="0" y="3693214"/>
                </a:cubicBezTo>
                <a:cubicBezTo>
                  <a:pt x="-9740" y="3582998"/>
                  <a:pt x="58438" y="3430992"/>
                  <a:pt x="0" y="3202544"/>
                </a:cubicBezTo>
                <a:cubicBezTo>
                  <a:pt x="-58438" y="2974096"/>
                  <a:pt x="60217" y="2777669"/>
                  <a:pt x="0" y="2638010"/>
                </a:cubicBezTo>
                <a:cubicBezTo>
                  <a:pt x="-60217" y="2498351"/>
                  <a:pt x="55278" y="2285416"/>
                  <a:pt x="0" y="2110408"/>
                </a:cubicBezTo>
                <a:cubicBezTo>
                  <a:pt x="-55278" y="1935400"/>
                  <a:pt x="62884" y="1778763"/>
                  <a:pt x="0" y="1582806"/>
                </a:cubicBezTo>
                <a:cubicBezTo>
                  <a:pt x="-62884" y="1386849"/>
                  <a:pt x="51436" y="1198336"/>
                  <a:pt x="0" y="981340"/>
                </a:cubicBezTo>
                <a:cubicBezTo>
                  <a:pt x="-51436" y="764344"/>
                  <a:pt x="2561" y="685640"/>
                  <a:pt x="0" y="527602"/>
                </a:cubicBezTo>
                <a:cubicBezTo>
                  <a:pt x="-2561" y="369564"/>
                  <a:pt x="4319" y="118801"/>
                  <a:pt x="0" y="0"/>
                </a:cubicBezTo>
                <a:close/>
              </a:path>
            </a:pathLst>
          </a:custGeom>
          <a:ln w="28575">
            <a:solidFill>
              <a:schemeClr val="tx2"/>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pic>
      <p:sp>
        <p:nvSpPr>
          <p:cNvPr id="4" name="TextBox 3">
            <a:extLst>
              <a:ext uri="{FF2B5EF4-FFF2-40B4-BE49-F238E27FC236}">
                <a16:creationId xmlns:a16="http://schemas.microsoft.com/office/drawing/2014/main" id="{996B193A-B4B1-4413-196C-5A46627DF9B7}"/>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2</a:t>
            </a:r>
            <a:endParaRPr lang="en-US" dirty="0"/>
          </a:p>
        </p:txBody>
      </p:sp>
    </p:spTree>
    <p:extLst>
      <p:ext uri="{BB962C8B-B14F-4D97-AF65-F5344CB8AC3E}">
        <p14:creationId xmlns:p14="http://schemas.microsoft.com/office/powerpoint/2010/main" val="270402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84B76E-1817-4FCB-88F9-1F38E5FEAA17}"/>
              </a:ext>
            </a:extLst>
          </p:cNvPr>
          <p:cNvSpPr>
            <a:spLocks noGrp="1"/>
          </p:cNvSpPr>
          <p:nvPr>
            <p:ph type="ctrTitle"/>
          </p:nvPr>
        </p:nvSpPr>
        <p:spPr>
          <a:xfrm>
            <a:off x="-39865" y="0"/>
            <a:ext cx="5578516" cy="6858000"/>
          </a:xfrm>
          <a:solidFill>
            <a:srgbClr val="3D4B60"/>
          </a:solidFill>
        </p:spPr>
        <p:txBody>
          <a:bodyPr>
            <a:normAutofit/>
          </a:bodyPr>
          <a:lstStyle/>
          <a:p>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r>
              <a:rPr lang="en-US" sz="4800">
                <a:latin typeface="Calibri" panose="020F0502020204030204" pitchFamily="34" charset="0"/>
                <a:ea typeface="Calibri" panose="020F0502020204030204" pitchFamily="34" charset="0"/>
                <a:cs typeface="Calibri" panose="020F0502020204030204" pitchFamily="34" charset="0"/>
              </a:rPr>
              <a:t> </a:t>
            </a:r>
          </a:p>
        </p:txBody>
      </p:sp>
      <p:sp>
        <p:nvSpPr>
          <p:cNvPr id="9" name="Subtitle 8">
            <a:extLst>
              <a:ext uri="{FF2B5EF4-FFF2-40B4-BE49-F238E27FC236}">
                <a16:creationId xmlns:a16="http://schemas.microsoft.com/office/drawing/2014/main" id="{62922A0C-B599-4443-A7B4-8AFF6658A57D}"/>
              </a:ext>
            </a:extLst>
          </p:cNvPr>
          <p:cNvSpPr>
            <a:spLocks noGrp="1"/>
          </p:cNvSpPr>
          <p:nvPr>
            <p:ph type="subTitle" idx="1"/>
          </p:nvPr>
        </p:nvSpPr>
        <p:spPr>
          <a:xfrm rot="20688221">
            <a:off x="5721412" y="609341"/>
            <a:ext cx="3403586" cy="1625007"/>
          </a:xfrm>
        </p:spPr>
        <p:txBody>
          <a:bodyPr>
            <a:noAutofit/>
          </a:bodyPr>
          <a:lstStyle/>
          <a:p>
            <a:pPr algn="ctr">
              <a:spcBef>
                <a:spcPts val="0"/>
              </a:spcBef>
            </a:pP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How Do You</a:t>
            </a:r>
          </a:p>
          <a:p>
            <a:pPr algn="ctr">
              <a:spcBef>
                <a:spcPts val="0"/>
              </a:spcBef>
            </a:pP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Stay Safe</a:t>
            </a:r>
          </a:p>
          <a:p>
            <a:pPr algn="ctr">
              <a:spcBef>
                <a:spcPts val="0"/>
              </a:spcBef>
            </a:pP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in the Car? </a:t>
            </a:r>
          </a:p>
        </p:txBody>
      </p:sp>
      <p:pic>
        <p:nvPicPr>
          <p:cNvPr id="4" name="Picture 3" descr="A screenshot of a computer&#10;&#10;Description automatically generated">
            <a:extLst>
              <a:ext uri="{FF2B5EF4-FFF2-40B4-BE49-F238E27FC236}">
                <a16:creationId xmlns:a16="http://schemas.microsoft.com/office/drawing/2014/main" id="{4776DA7C-D260-A04E-313E-9AA009201BE3}"/>
              </a:ext>
            </a:extLst>
          </p:cNvPr>
          <p:cNvPicPr>
            <a:picLocks noChangeAspect="1"/>
          </p:cNvPicPr>
          <p:nvPr/>
        </p:nvPicPr>
        <p:blipFill rotWithShape="1">
          <a:blip r:embed="rId3"/>
          <a:srcRect l="30811" t="54234" r="52973" b="22162"/>
          <a:stretch/>
        </p:blipFill>
        <p:spPr>
          <a:xfrm>
            <a:off x="435743" y="460668"/>
            <a:ext cx="3182445" cy="2605627"/>
          </a:xfrm>
          <a:custGeom>
            <a:avLst/>
            <a:gdLst>
              <a:gd name="connsiteX0" fmla="*/ 0 w 3182445"/>
              <a:gd name="connsiteY0" fmla="*/ 0 h 2605627"/>
              <a:gd name="connsiteX1" fmla="*/ 466759 w 3182445"/>
              <a:gd name="connsiteY1" fmla="*/ 0 h 2605627"/>
              <a:gd name="connsiteX2" fmla="*/ 1060815 w 3182445"/>
              <a:gd name="connsiteY2" fmla="*/ 0 h 2605627"/>
              <a:gd name="connsiteX3" fmla="*/ 1591223 w 3182445"/>
              <a:gd name="connsiteY3" fmla="*/ 0 h 2605627"/>
              <a:gd name="connsiteX4" fmla="*/ 2185279 w 3182445"/>
              <a:gd name="connsiteY4" fmla="*/ 0 h 2605627"/>
              <a:gd name="connsiteX5" fmla="*/ 3182445 w 3182445"/>
              <a:gd name="connsiteY5" fmla="*/ 0 h 2605627"/>
              <a:gd name="connsiteX6" fmla="*/ 3182445 w 3182445"/>
              <a:gd name="connsiteY6" fmla="*/ 442957 h 2605627"/>
              <a:gd name="connsiteX7" fmla="*/ 3182445 w 3182445"/>
              <a:gd name="connsiteY7" fmla="*/ 964082 h 2605627"/>
              <a:gd name="connsiteX8" fmla="*/ 3182445 w 3182445"/>
              <a:gd name="connsiteY8" fmla="*/ 1407039 h 2605627"/>
              <a:gd name="connsiteX9" fmla="*/ 3182445 w 3182445"/>
              <a:gd name="connsiteY9" fmla="*/ 1980277 h 2605627"/>
              <a:gd name="connsiteX10" fmla="*/ 3182445 w 3182445"/>
              <a:gd name="connsiteY10" fmla="*/ 2605627 h 2605627"/>
              <a:gd name="connsiteX11" fmla="*/ 2683862 w 3182445"/>
              <a:gd name="connsiteY11" fmla="*/ 2605627 h 2605627"/>
              <a:gd name="connsiteX12" fmla="*/ 2089806 w 3182445"/>
              <a:gd name="connsiteY12" fmla="*/ 2605627 h 2605627"/>
              <a:gd name="connsiteX13" fmla="*/ 1527574 w 3182445"/>
              <a:gd name="connsiteY13" fmla="*/ 2605627 h 2605627"/>
              <a:gd name="connsiteX14" fmla="*/ 1060815 w 3182445"/>
              <a:gd name="connsiteY14" fmla="*/ 2605627 h 2605627"/>
              <a:gd name="connsiteX15" fmla="*/ 625881 w 3182445"/>
              <a:gd name="connsiteY15" fmla="*/ 2605627 h 2605627"/>
              <a:gd name="connsiteX16" fmla="*/ 0 w 3182445"/>
              <a:gd name="connsiteY16" fmla="*/ 2605627 h 2605627"/>
              <a:gd name="connsiteX17" fmla="*/ 0 w 3182445"/>
              <a:gd name="connsiteY17" fmla="*/ 2084502 h 2605627"/>
              <a:gd name="connsiteX18" fmla="*/ 0 w 3182445"/>
              <a:gd name="connsiteY18" fmla="*/ 1537320 h 2605627"/>
              <a:gd name="connsiteX19" fmla="*/ 0 w 3182445"/>
              <a:gd name="connsiteY19" fmla="*/ 964082 h 2605627"/>
              <a:gd name="connsiteX20" fmla="*/ 0 w 3182445"/>
              <a:gd name="connsiteY20" fmla="*/ 469013 h 2605627"/>
              <a:gd name="connsiteX21" fmla="*/ 0 w 3182445"/>
              <a:gd name="connsiteY21" fmla="*/ 0 h 260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2445" h="2605627" fill="none" extrusionOk="0">
                <a:moveTo>
                  <a:pt x="0" y="0"/>
                </a:moveTo>
                <a:cubicBezTo>
                  <a:pt x="216920" y="-29714"/>
                  <a:pt x="257327" y="15632"/>
                  <a:pt x="466759" y="0"/>
                </a:cubicBezTo>
                <a:cubicBezTo>
                  <a:pt x="676191" y="-15632"/>
                  <a:pt x="778034" y="39827"/>
                  <a:pt x="1060815" y="0"/>
                </a:cubicBezTo>
                <a:cubicBezTo>
                  <a:pt x="1343596" y="-39827"/>
                  <a:pt x="1450782" y="46596"/>
                  <a:pt x="1591223" y="0"/>
                </a:cubicBezTo>
                <a:cubicBezTo>
                  <a:pt x="1731664" y="-46596"/>
                  <a:pt x="1975649" y="70057"/>
                  <a:pt x="2185279" y="0"/>
                </a:cubicBezTo>
                <a:cubicBezTo>
                  <a:pt x="2394909" y="-70057"/>
                  <a:pt x="2776825" y="14204"/>
                  <a:pt x="3182445" y="0"/>
                </a:cubicBezTo>
                <a:cubicBezTo>
                  <a:pt x="3213695" y="217243"/>
                  <a:pt x="3180597" y="231636"/>
                  <a:pt x="3182445" y="442957"/>
                </a:cubicBezTo>
                <a:cubicBezTo>
                  <a:pt x="3184293" y="654278"/>
                  <a:pt x="3124754" y="723170"/>
                  <a:pt x="3182445" y="964082"/>
                </a:cubicBezTo>
                <a:cubicBezTo>
                  <a:pt x="3240136" y="1204994"/>
                  <a:pt x="3160032" y="1188261"/>
                  <a:pt x="3182445" y="1407039"/>
                </a:cubicBezTo>
                <a:cubicBezTo>
                  <a:pt x="3204858" y="1625817"/>
                  <a:pt x="3118838" y="1821234"/>
                  <a:pt x="3182445" y="1980277"/>
                </a:cubicBezTo>
                <a:cubicBezTo>
                  <a:pt x="3246052" y="2139320"/>
                  <a:pt x="3142141" y="2307822"/>
                  <a:pt x="3182445" y="2605627"/>
                </a:cubicBezTo>
                <a:cubicBezTo>
                  <a:pt x="3027960" y="2644782"/>
                  <a:pt x="2856693" y="2591558"/>
                  <a:pt x="2683862" y="2605627"/>
                </a:cubicBezTo>
                <a:cubicBezTo>
                  <a:pt x="2511031" y="2619696"/>
                  <a:pt x="2269284" y="2605334"/>
                  <a:pt x="2089806" y="2605627"/>
                </a:cubicBezTo>
                <a:cubicBezTo>
                  <a:pt x="1910328" y="2605920"/>
                  <a:pt x="1725668" y="2549450"/>
                  <a:pt x="1527574" y="2605627"/>
                </a:cubicBezTo>
                <a:cubicBezTo>
                  <a:pt x="1329480" y="2661804"/>
                  <a:pt x="1212571" y="2566482"/>
                  <a:pt x="1060815" y="2605627"/>
                </a:cubicBezTo>
                <a:cubicBezTo>
                  <a:pt x="909059" y="2644772"/>
                  <a:pt x="818483" y="2601665"/>
                  <a:pt x="625881" y="2605627"/>
                </a:cubicBezTo>
                <a:cubicBezTo>
                  <a:pt x="433279" y="2609589"/>
                  <a:pt x="237594" y="2572416"/>
                  <a:pt x="0" y="2605627"/>
                </a:cubicBezTo>
                <a:cubicBezTo>
                  <a:pt x="-14468" y="2418299"/>
                  <a:pt x="9228" y="2240190"/>
                  <a:pt x="0" y="2084502"/>
                </a:cubicBezTo>
                <a:cubicBezTo>
                  <a:pt x="-9228" y="1928814"/>
                  <a:pt x="21120" y="1714956"/>
                  <a:pt x="0" y="1537320"/>
                </a:cubicBezTo>
                <a:cubicBezTo>
                  <a:pt x="-21120" y="1359684"/>
                  <a:pt x="7180" y="1099150"/>
                  <a:pt x="0" y="964082"/>
                </a:cubicBezTo>
                <a:cubicBezTo>
                  <a:pt x="-7180" y="829014"/>
                  <a:pt x="15591" y="697277"/>
                  <a:pt x="0" y="469013"/>
                </a:cubicBezTo>
                <a:cubicBezTo>
                  <a:pt x="-15591" y="240749"/>
                  <a:pt x="33069" y="151074"/>
                  <a:pt x="0" y="0"/>
                </a:cubicBezTo>
                <a:close/>
              </a:path>
              <a:path w="3182445" h="2605627" stroke="0" extrusionOk="0">
                <a:moveTo>
                  <a:pt x="0" y="0"/>
                </a:moveTo>
                <a:cubicBezTo>
                  <a:pt x="147773" y="-51983"/>
                  <a:pt x="255847" y="57553"/>
                  <a:pt x="498583" y="0"/>
                </a:cubicBezTo>
                <a:cubicBezTo>
                  <a:pt x="741319" y="-57553"/>
                  <a:pt x="855325" y="13442"/>
                  <a:pt x="1092639" y="0"/>
                </a:cubicBezTo>
                <a:cubicBezTo>
                  <a:pt x="1329953" y="-13442"/>
                  <a:pt x="1392937" y="9866"/>
                  <a:pt x="1686696" y="0"/>
                </a:cubicBezTo>
                <a:cubicBezTo>
                  <a:pt x="1980455" y="-9866"/>
                  <a:pt x="2027548" y="62089"/>
                  <a:pt x="2280752" y="0"/>
                </a:cubicBezTo>
                <a:cubicBezTo>
                  <a:pt x="2533956" y="-62089"/>
                  <a:pt x="2996490" y="85925"/>
                  <a:pt x="3182445" y="0"/>
                </a:cubicBezTo>
                <a:cubicBezTo>
                  <a:pt x="3245387" y="219232"/>
                  <a:pt x="3154878" y="315307"/>
                  <a:pt x="3182445" y="573238"/>
                </a:cubicBezTo>
                <a:cubicBezTo>
                  <a:pt x="3210012" y="831169"/>
                  <a:pt x="3173816" y="964583"/>
                  <a:pt x="3182445" y="1094363"/>
                </a:cubicBezTo>
                <a:cubicBezTo>
                  <a:pt x="3191074" y="1224143"/>
                  <a:pt x="3160058" y="1413599"/>
                  <a:pt x="3182445" y="1563376"/>
                </a:cubicBezTo>
                <a:cubicBezTo>
                  <a:pt x="3204832" y="1713153"/>
                  <a:pt x="3166385" y="1822981"/>
                  <a:pt x="3182445" y="2058445"/>
                </a:cubicBezTo>
                <a:cubicBezTo>
                  <a:pt x="3198505" y="2293909"/>
                  <a:pt x="3171351" y="2433765"/>
                  <a:pt x="3182445" y="2605627"/>
                </a:cubicBezTo>
                <a:cubicBezTo>
                  <a:pt x="2929995" y="2662356"/>
                  <a:pt x="2819342" y="2547296"/>
                  <a:pt x="2652038" y="2605627"/>
                </a:cubicBezTo>
                <a:cubicBezTo>
                  <a:pt x="2484734" y="2663958"/>
                  <a:pt x="2329268" y="2599073"/>
                  <a:pt x="2185279" y="2605627"/>
                </a:cubicBezTo>
                <a:cubicBezTo>
                  <a:pt x="2041290" y="2612181"/>
                  <a:pt x="1852414" y="2599156"/>
                  <a:pt x="1686696" y="2605627"/>
                </a:cubicBezTo>
                <a:cubicBezTo>
                  <a:pt x="1520978" y="2612098"/>
                  <a:pt x="1308763" y="2570462"/>
                  <a:pt x="1124464" y="2605627"/>
                </a:cubicBezTo>
                <a:cubicBezTo>
                  <a:pt x="940165" y="2640792"/>
                  <a:pt x="692276" y="2557415"/>
                  <a:pt x="530408" y="2605627"/>
                </a:cubicBezTo>
                <a:cubicBezTo>
                  <a:pt x="368540" y="2653839"/>
                  <a:pt x="213430" y="2571642"/>
                  <a:pt x="0" y="2605627"/>
                </a:cubicBezTo>
                <a:cubicBezTo>
                  <a:pt x="-12380" y="2433247"/>
                  <a:pt x="11693" y="2268063"/>
                  <a:pt x="0" y="2058445"/>
                </a:cubicBezTo>
                <a:cubicBezTo>
                  <a:pt x="-11693" y="1848827"/>
                  <a:pt x="36709" y="1792386"/>
                  <a:pt x="0" y="1563376"/>
                </a:cubicBezTo>
                <a:cubicBezTo>
                  <a:pt x="-36709" y="1334366"/>
                  <a:pt x="41256" y="1255812"/>
                  <a:pt x="0" y="1068307"/>
                </a:cubicBezTo>
                <a:cubicBezTo>
                  <a:pt x="-41256" y="880802"/>
                  <a:pt x="33974" y="702477"/>
                  <a:pt x="0" y="599294"/>
                </a:cubicBezTo>
                <a:cubicBezTo>
                  <a:pt x="-33974" y="496111"/>
                  <a:pt x="37554" y="168720"/>
                  <a:pt x="0" y="0"/>
                </a:cubicBezTo>
                <a:close/>
              </a:path>
            </a:pathLst>
          </a:custGeom>
          <a:ln w="28575">
            <a:solidFill>
              <a:schemeClr val="tx1"/>
            </a:solidFill>
            <a:extLst>
              <a:ext uri="{C807C97D-BFC1-408E-A445-0C87EB9F89A2}">
                <ask:lineSketchStyleProps xmlns:ask="http://schemas.microsoft.com/office/drawing/2018/sketchyshapes" sd="1167126216">
                  <a:prstGeom prst="rect">
                    <a:avLst/>
                  </a:prstGeom>
                  <ask:type>
                    <ask:lineSketchScribble/>
                  </ask:type>
                </ask:lineSketchStyleProps>
              </a:ext>
            </a:extLst>
          </a:ln>
        </p:spPr>
      </p:pic>
      <p:sp>
        <p:nvSpPr>
          <p:cNvPr id="3" name="Content Placeholder 11">
            <a:extLst>
              <a:ext uri="{FF2B5EF4-FFF2-40B4-BE49-F238E27FC236}">
                <a16:creationId xmlns:a16="http://schemas.microsoft.com/office/drawing/2014/main" id="{3A4CB605-4883-A110-2641-2A091CD73F97}"/>
              </a:ext>
            </a:extLst>
          </p:cNvPr>
          <p:cNvSpPr txBox="1">
            <a:spLocks/>
          </p:cNvSpPr>
          <p:nvPr/>
        </p:nvSpPr>
        <p:spPr>
          <a:xfrm>
            <a:off x="294690" y="3218279"/>
            <a:ext cx="4863732" cy="2748899"/>
          </a:xfrm>
          <a:custGeom>
            <a:avLst/>
            <a:gdLst>
              <a:gd name="connsiteX0" fmla="*/ 0 w 4863732"/>
              <a:gd name="connsiteY0" fmla="*/ 0 h 2748899"/>
              <a:gd name="connsiteX1" fmla="*/ 443140 w 4863732"/>
              <a:gd name="connsiteY1" fmla="*/ 0 h 2748899"/>
              <a:gd name="connsiteX2" fmla="*/ 1032192 w 4863732"/>
              <a:gd name="connsiteY2" fmla="*/ 0 h 2748899"/>
              <a:gd name="connsiteX3" fmla="*/ 1523969 w 4863732"/>
              <a:gd name="connsiteY3" fmla="*/ 0 h 2748899"/>
              <a:gd name="connsiteX4" fmla="*/ 2113021 w 4863732"/>
              <a:gd name="connsiteY4" fmla="*/ 0 h 2748899"/>
              <a:gd name="connsiteX5" fmla="*/ 2507524 w 4863732"/>
              <a:gd name="connsiteY5" fmla="*/ 0 h 2748899"/>
              <a:gd name="connsiteX6" fmla="*/ 2999301 w 4863732"/>
              <a:gd name="connsiteY6" fmla="*/ 0 h 2748899"/>
              <a:gd name="connsiteX7" fmla="*/ 3491079 w 4863732"/>
              <a:gd name="connsiteY7" fmla="*/ 0 h 2748899"/>
              <a:gd name="connsiteX8" fmla="*/ 3982856 w 4863732"/>
              <a:gd name="connsiteY8" fmla="*/ 0 h 2748899"/>
              <a:gd name="connsiteX9" fmla="*/ 4863732 w 4863732"/>
              <a:gd name="connsiteY9" fmla="*/ 0 h 2748899"/>
              <a:gd name="connsiteX10" fmla="*/ 4863732 w 4863732"/>
              <a:gd name="connsiteY10" fmla="*/ 467313 h 2748899"/>
              <a:gd name="connsiteX11" fmla="*/ 4863732 w 4863732"/>
              <a:gd name="connsiteY11" fmla="*/ 1017093 h 2748899"/>
              <a:gd name="connsiteX12" fmla="*/ 4863732 w 4863732"/>
              <a:gd name="connsiteY12" fmla="*/ 1566872 h 2748899"/>
              <a:gd name="connsiteX13" fmla="*/ 4863732 w 4863732"/>
              <a:gd name="connsiteY13" fmla="*/ 2034185 h 2748899"/>
              <a:gd name="connsiteX14" fmla="*/ 4863732 w 4863732"/>
              <a:gd name="connsiteY14" fmla="*/ 2748899 h 2748899"/>
              <a:gd name="connsiteX15" fmla="*/ 4323317 w 4863732"/>
              <a:gd name="connsiteY15" fmla="*/ 2748899 h 2748899"/>
              <a:gd name="connsiteX16" fmla="*/ 3685628 w 4863732"/>
              <a:gd name="connsiteY16" fmla="*/ 2748899 h 2748899"/>
              <a:gd name="connsiteX17" fmla="*/ 3291125 w 4863732"/>
              <a:gd name="connsiteY17" fmla="*/ 2748899 h 2748899"/>
              <a:gd name="connsiteX18" fmla="*/ 2799348 w 4863732"/>
              <a:gd name="connsiteY18" fmla="*/ 2748899 h 2748899"/>
              <a:gd name="connsiteX19" fmla="*/ 2210296 w 4863732"/>
              <a:gd name="connsiteY19" fmla="*/ 2748899 h 2748899"/>
              <a:gd name="connsiteX20" fmla="*/ 1572607 w 4863732"/>
              <a:gd name="connsiteY20" fmla="*/ 2748899 h 2748899"/>
              <a:gd name="connsiteX21" fmla="*/ 1129467 w 4863732"/>
              <a:gd name="connsiteY21" fmla="*/ 2748899 h 2748899"/>
              <a:gd name="connsiteX22" fmla="*/ 589052 w 4863732"/>
              <a:gd name="connsiteY22" fmla="*/ 2748899 h 2748899"/>
              <a:gd name="connsiteX23" fmla="*/ 0 w 4863732"/>
              <a:gd name="connsiteY23" fmla="*/ 2748899 h 2748899"/>
              <a:gd name="connsiteX24" fmla="*/ 0 w 4863732"/>
              <a:gd name="connsiteY24" fmla="*/ 2144141 h 2748899"/>
              <a:gd name="connsiteX25" fmla="*/ 0 w 4863732"/>
              <a:gd name="connsiteY25" fmla="*/ 1539383 h 2748899"/>
              <a:gd name="connsiteX26" fmla="*/ 0 w 4863732"/>
              <a:gd name="connsiteY26" fmla="*/ 1044582 h 2748899"/>
              <a:gd name="connsiteX27" fmla="*/ 0 w 4863732"/>
              <a:gd name="connsiteY27" fmla="*/ 494802 h 2748899"/>
              <a:gd name="connsiteX28" fmla="*/ 0 w 4863732"/>
              <a:gd name="connsiteY28" fmla="*/ 0 h 27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63732" h="2748899" fill="none" extrusionOk="0">
                <a:moveTo>
                  <a:pt x="0" y="0"/>
                </a:moveTo>
                <a:cubicBezTo>
                  <a:pt x="191951" y="-3686"/>
                  <a:pt x="349149" y="14066"/>
                  <a:pt x="443140" y="0"/>
                </a:cubicBezTo>
                <a:cubicBezTo>
                  <a:pt x="537131" y="-14066"/>
                  <a:pt x="814928" y="55824"/>
                  <a:pt x="1032192" y="0"/>
                </a:cubicBezTo>
                <a:cubicBezTo>
                  <a:pt x="1249456" y="-55824"/>
                  <a:pt x="1359367" y="36044"/>
                  <a:pt x="1523969" y="0"/>
                </a:cubicBezTo>
                <a:cubicBezTo>
                  <a:pt x="1688571" y="-36044"/>
                  <a:pt x="1826148" y="34035"/>
                  <a:pt x="2113021" y="0"/>
                </a:cubicBezTo>
                <a:cubicBezTo>
                  <a:pt x="2399894" y="-34035"/>
                  <a:pt x="2328302" y="10548"/>
                  <a:pt x="2507524" y="0"/>
                </a:cubicBezTo>
                <a:cubicBezTo>
                  <a:pt x="2686746" y="-10548"/>
                  <a:pt x="2771068" y="45689"/>
                  <a:pt x="2999301" y="0"/>
                </a:cubicBezTo>
                <a:cubicBezTo>
                  <a:pt x="3227534" y="-45689"/>
                  <a:pt x="3304400" y="30893"/>
                  <a:pt x="3491079" y="0"/>
                </a:cubicBezTo>
                <a:cubicBezTo>
                  <a:pt x="3677758" y="-30893"/>
                  <a:pt x="3804912" y="40710"/>
                  <a:pt x="3982856" y="0"/>
                </a:cubicBezTo>
                <a:cubicBezTo>
                  <a:pt x="4160800" y="-40710"/>
                  <a:pt x="4685506" y="84076"/>
                  <a:pt x="4863732" y="0"/>
                </a:cubicBezTo>
                <a:cubicBezTo>
                  <a:pt x="4879475" y="225307"/>
                  <a:pt x="4807712" y="239043"/>
                  <a:pt x="4863732" y="467313"/>
                </a:cubicBezTo>
                <a:cubicBezTo>
                  <a:pt x="4919752" y="695583"/>
                  <a:pt x="4851473" y="752800"/>
                  <a:pt x="4863732" y="1017093"/>
                </a:cubicBezTo>
                <a:cubicBezTo>
                  <a:pt x="4875991" y="1281386"/>
                  <a:pt x="4846646" y="1322544"/>
                  <a:pt x="4863732" y="1566872"/>
                </a:cubicBezTo>
                <a:cubicBezTo>
                  <a:pt x="4880818" y="1811200"/>
                  <a:pt x="4818483" y="1907597"/>
                  <a:pt x="4863732" y="2034185"/>
                </a:cubicBezTo>
                <a:cubicBezTo>
                  <a:pt x="4908981" y="2160773"/>
                  <a:pt x="4785923" y="2485371"/>
                  <a:pt x="4863732" y="2748899"/>
                </a:cubicBezTo>
                <a:cubicBezTo>
                  <a:pt x="4687525" y="2772866"/>
                  <a:pt x="4586262" y="2727071"/>
                  <a:pt x="4323317" y="2748899"/>
                </a:cubicBezTo>
                <a:cubicBezTo>
                  <a:pt x="4060372" y="2770727"/>
                  <a:pt x="3853024" y="2735907"/>
                  <a:pt x="3685628" y="2748899"/>
                </a:cubicBezTo>
                <a:cubicBezTo>
                  <a:pt x="3518232" y="2761891"/>
                  <a:pt x="3373040" y="2748071"/>
                  <a:pt x="3291125" y="2748899"/>
                </a:cubicBezTo>
                <a:cubicBezTo>
                  <a:pt x="3209210" y="2749727"/>
                  <a:pt x="3041572" y="2711258"/>
                  <a:pt x="2799348" y="2748899"/>
                </a:cubicBezTo>
                <a:cubicBezTo>
                  <a:pt x="2557124" y="2786540"/>
                  <a:pt x="2469203" y="2746479"/>
                  <a:pt x="2210296" y="2748899"/>
                </a:cubicBezTo>
                <a:cubicBezTo>
                  <a:pt x="1951389" y="2751319"/>
                  <a:pt x="1811973" y="2717315"/>
                  <a:pt x="1572607" y="2748899"/>
                </a:cubicBezTo>
                <a:cubicBezTo>
                  <a:pt x="1333241" y="2780483"/>
                  <a:pt x="1240420" y="2746215"/>
                  <a:pt x="1129467" y="2748899"/>
                </a:cubicBezTo>
                <a:cubicBezTo>
                  <a:pt x="1018514" y="2751583"/>
                  <a:pt x="700319" y="2747359"/>
                  <a:pt x="589052" y="2748899"/>
                </a:cubicBezTo>
                <a:cubicBezTo>
                  <a:pt x="477786" y="2750439"/>
                  <a:pt x="216354" y="2702948"/>
                  <a:pt x="0" y="2748899"/>
                </a:cubicBezTo>
                <a:cubicBezTo>
                  <a:pt x="-64689" y="2602762"/>
                  <a:pt x="36503" y="2269324"/>
                  <a:pt x="0" y="2144141"/>
                </a:cubicBezTo>
                <a:cubicBezTo>
                  <a:pt x="-36503" y="2018958"/>
                  <a:pt x="33770" y="1665482"/>
                  <a:pt x="0" y="1539383"/>
                </a:cubicBezTo>
                <a:cubicBezTo>
                  <a:pt x="-33770" y="1413284"/>
                  <a:pt x="9658" y="1182835"/>
                  <a:pt x="0" y="1044582"/>
                </a:cubicBezTo>
                <a:cubicBezTo>
                  <a:pt x="-9658" y="906329"/>
                  <a:pt x="681" y="639975"/>
                  <a:pt x="0" y="494802"/>
                </a:cubicBezTo>
                <a:cubicBezTo>
                  <a:pt x="-681" y="349629"/>
                  <a:pt x="42463" y="219968"/>
                  <a:pt x="0" y="0"/>
                </a:cubicBezTo>
                <a:close/>
              </a:path>
              <a:path w="4863732" h="2748899" stroke="0" extrusionOk="0">
                <a:moveTo>
                  <a:pt x="0" y="0"/>
                </a:moveTo>
                <a:cubicBezTo>
                  <a:pt x="165124" y="-36374"/>
                  <a:pt x="223523" y="20595"/>
                  <a:pt x="394503" y="0"/>
                </a:cubicBezTo>
                <a:cubicBezTo>
                  <a:pt x="565483" y="-20595"/>
                  <a:pt x="808007" y="58351"/>
                  <a:pt x="983555" y="0"/>
                </a:cubicBezTo>
                <a:cubicBezTo>
                  <a:pt x="1159103" y="-58351"/>
                  <a:pt x="1282974" y="32658"/>
                  <a:pt x="1378057" y="0"/>
                </a:cubicBezTo>
                <a:cubicBezTo>
                  <a:pt x="1473140" y="-32658"/>
                  <a:pt x="1640689" y="47963"/>
                  <a:pt x="1821197" y="0"/>
                </a:cubicBezTo>
                <a:cubicBezTo>
                  <a:pt x="2001705" y="-47963"/>
                  <a:pt x="2155686" y="3861"/>
                  <a:pt x="2264337" y="0"/>
                </a:cubicBezTo>
                <a:cubicBezTo>
                  <a:pt x="2372988" y="-3861"/>
                  <a:pt x="2548061" y="61541"/>
                  <a:pt x="2804752" y="0"/>
                </a:cubicBezTo>
                <a:cubicBezTo>
                  <a:pt x="3061444" y="-61541"/>
                  <a:pt x="3203889" y="23809"/>
                  <a:pt x="3442441" y="0"/>
                </a:cubicBezTo>
                <a:cubicBezTo>
                  <a:pt x="3680993" y="-23809"/>
                  <a:pt x="3753555" y="29125"/>
                  <a:pt x="3836944" y="0"/>
                </a:cubicBezTo>
                <a:cubicBezTo>
                  <a:pt x="3920333" y="-29125"/>
                  <a:pt x="4452999" y="120871"/>
                  <a:pt x="4863732" y="0"/>
                </a:cubicBezTo>
                <a:cubicBezTo>
                  <a:pt x="4906714" y="227799"/>
                  <a:pt x="4806412" y="310221"/>
                  <a:pt x="4863732" y="522291"/>
                </a:cubicBezTo>
                <a:cubicBezTo>
                  <a:pt x="4921052" y="734361"/>
                  <a:pt x="4850722" y="876626"/>
                  <a:pt x="4863732" y="1017093"/>
                </a:cubicBezTo>
                <a:cubicBezTo>
                  <a:pt x="4876742" y="1157560"/>
                  <a:pt x="4819444" y="1392752"/>
                  <a:pt x="4863732" y="1566872"/>
                </a:cubicBezTo>
                <a:cubicBezTo>
                  <a:pt x="4908020" y="1740992"/>
                  <a:pt x="4809694" y="1824837"/>
                  <a:pt x="4863732" y="2034185"/>
                </a:cubicBezTo>
                <a:cubicBezTo>
                  <a:pt x="4917770" y="2243533"/>
                  <a:pt x="4797789" y="2424362"/>
                  <a:pt x="4863732" y="2748899"/>
                </a:cubicBezTo>
                <a:cubicBezTo>
                  <a:pt x="4714480" y="2803700"/>
                  <a:pt x="4366491" y="2744343"/>
                  <a:pt x="4226043" y="2748899"/>
                </a:cubicBezTo>
                <a:cubicBezTo>
                  <a:pt x="4085595" y="2753455"/>
                  <a:pt x="3906909" y="2691641"/>
                  <a:pt x="3588353" y="2748899"/>
                </a:cubicBezTo>
                <a:cubicBezTo>
                  <a:pt x="3269797" y="2806157"/>
                  <a:pt x="3264938" y="2723306"/>
                  <a:pt x="2999301" y="2748899"/>
                </a:cubicBezTo>
                <a:cubicBezTo>
                  <a:pt x="2733664" y="2774492"/>
                  <a:pt x="2696711" y="2690006"/>
                  <a:pt x="2458887" y="2748899"/>
                </a:cubicBezTo>
                <a:cubicBezTo>
                  <a:pt x="2221063" y="2807792"/>
                  <a:pt x="2085790" y="2728896"/>
                  <a:pt x="1967109" y="2748899"/>
                </a:cubicBezTo>
                <a:cubicBezTo>
                  <a:pt x="1848428" y="2768902"/>
                  <a:pt x="1567857" y="2700810"/>
                  <a:pt x="1426695" y="2748899"/>
                </a:cubicBezTo>
                <a:cubicBezTo>
                  <a:pt x="1285533" y="2796988"/>
                  <a:pt x="1153246" y="2736433"/>
                  <a:pt x="1032192" y="2748899"/>
                </a:cubicBezTo>
                <a:cubicBezTo>
                  <a:pt x="911138" y="2761365"/>
                  <a:pt x="242667" y="2671345"/>
                  <a:pt x="0" y="2748899"/>
                </a:cubicBezTo>
                <a:cubicBezTo>
                  <a:pt x="-48466" y="2509565"/>
                  <a:pt x="12994" y="2482538"/>
                  <a:pt x="0" y="2226608"/>
                </a:cubicBezTo>
                <a:cubicBezTo>
                  <a:pt x="-12994" y="1970678"/>
                  <a:pt x="50840" y="1866291"/>
                  <a:pt x="0" y="1759295"/>
                </a:cubicBezTo>
                <a:cubicBezTo>
                  <a:pt x="-50840" y="1652299"/>
                  <a:pt x="28688" y="1447423"/>
                  <a:pt x="0" y="1291983"/>
                </a:cubicBezTo>
                <a:cubicBezTo>
                  <a:pt x="-28688" y="1136543"/>
                  <a:pt x="55094" y="1005695"/>
                  <a:pt x="0" y="824670"/>
                </a:cubicBezTo>
                <a:cubicBezTo>
                  <a:pt x="-55094" y="643645"/>
                  <a:pt x="98497" y="266180"/>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lang="en-US" sz="4800" b="1">
                <a:solidFill>
                  <a:srgbClr val="FFC000"/>
                </a:solidFill>
                <a:latin typeface="Calibri" panose="020F0502020204030204" pitchFamily="34" charset="0"/>
                <a:ea typeface="Calibri" panose="020F0502020204030204" pitchFamily="34" charset="0"/>
                <a:cs typeface="Calibri" panose="020F0502020204030204" pitchFamily="34" charset="0"/>
              </a:rPr>
              <a:t>Captain Power and His Passenger Pets Want to Know…</a:t>
            </a:r>
            <a:endParaRPr kumimoji="0" lang="en-US" sz="4800" b="1" i="0" u="none" strike="noStrike" kern="1200" cap="none" spc="0" normalizeH="0" baseline="0" noProof="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835B9EB-E73E-393E-9D70-6B0C687A90AC}"/>
              </a:ext>
            </a:extLst>
          </p:cNvPr>
          <p:cNvPicPr>
            <a:picLocks noChangeAspect="1"/>
          </p:cNvPicPr>
          <p:nvPr/>
        </p:nvPicPr>
        <p:blipFill>
          <a:blip r:embed="rId4"/>
          <a:stretch>
            <a:fillRect/>
          </a:stretch>
        </p:blipFill>
        <p:spPr>
          <a:xfrm>
            <a:off x="8915400" y="1962092"/>
            <a:ext cx="3050407" cy="4704243"/>
          </a:xfrm>
          <a:prstGeom prst="rect">
            <a:avLst/>
          </a:prstGeom>
        </p:spPr>
      </p:pic>
      <p:sp>
        <p:nvSpPr>
          <p:cNvPr id="8" name="Speech Bubble: Oval 7">
            <a:extLst>
              <a:ext uri="{FF2B5EF4-FFF2-40B4-BE49-F238E27FC236}">
                <a16:creationId xmlns:a16="http://schemas.microsoft.com/office/drawing/2014/main" id="{6BA59135-BC02-374E-DBB5-70EC172D0110}"/>
              </a:ext>
            </a:extLst>
          </p:cNvPr>
          <p:cNvSpPr/>
          <p:nvPr/>
        </p:nvSpPr>
        <p:spPr>
          <a:xfrm rot="20776568" flipH="1">
            <a:off x="5114429" y="206232"/>
            <a:ext cx="4896124" cy="3043335"/>
          </a:xfrm>
          <a:prstGeom prst="wedgeEllipseCallout">
            <a:avLst>
              <a:gd name="adj1" fmla="val -43185"/>
              <a:gd name="adj2" fmla="val 45922"/>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rgbClr val="3D4B60"/>
              </a:solidFill>
            </a:endParaRPr>
          </a:p>
        </p:txBody>
      </p:sp>
      <p:sp>
        <p:nvSpPr>
          <p:cNvPr id="2" name="TextBox 1">
            <a:extLst>
              <a:ext uri="{FF2B5EF4-FFF2-40B4-BE49-F238E27FC236}">
                <a16:creationId xmlns:a16="http://schemas.microsoft.com/office/drawing/2014/main" id="{B5CC8115-3057-C732-89BD-87A27950AA50}"/>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3</a:t>
            </a:r>
            <a:endParaRPr lang="en-US" dirty="0"/>
          </a:p>
        </p:txBody>
      </p:sp>
    </p:spTree>
    <p:extLst>
      <p:ext uri="{BB962C8B-B14F-4D97-AF65-F5344CB8AC3E}">
        <p14:creationId xmlns:p14="http://schemas.microsoft.com/office/powerpoint/2010/main" val="422693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8C88DD05-643D-830C-CB18-78C21D921EA4}"/>
              </a:ext>
            </a:extLst>
          </p:cNvPr>
          <p:cNvSpPr/>
          <p:nvPr/>
        </p:nvSpPr>
        <p:spPr>
          <a:xfrm>
            <a:off x="943907" y="190500"/>
            <a:ext cx="5237909" cy="2238375"/>
          </a:xfrm>
          <a:prstGeom prst="wedgeEllipseCallout">
            <a:avLst>
              <a:gd name="adj1" fmla="val -32607"/>
              <a:gd name="adj2" fmla="val 564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1">
            <a:extLst>
              <a:ext uri="{FF2B5EF4-FFF2-40B4-BE49-F238E27FC236}">
                <a16:creationId xmlns:a16="http://schemas.microsoft.com/office/drawing/2014/main" id="{6A55B211-8BF9-42C2-F7EA-710CB1A2A534}"/>
              </a:ext>
            </a:extLst>
          </p:cNvPr>
          <p:cNvSpPr txBox="1">
            <a:spLocks/>
          </p:cNvSpPr>
          <p:nvPr/>
        </p:nvSpPr>
        <p:spPr>
          <a:xfrm>
            <a:off x="1124974" y="456887"/>
            <a:ext cx="4875776" cy="1480037"/>
          </a:xfrm>
          <a:custGeom>
            <a:avLst/>
            <a:gdLst>
              <a:gd name="connsiteX0" fmla="*/ 0 w 4875776"/>
              <a:gd name="connsiteY0" fmla="*/ 0 h 1480037"/>
              <a:gd name="connsiteX1" fmla="*/ 395480 w 4875776"/>
              <a:gd name="connsiteY1" fmla="*/ 0 h 1480037"/>
              <a:gd name="connsiteX2" fmla="*/ 937232 w 4875776"/>
              <a:gd name="connsiteY2" fmla="*/ 0 h 1480037"/>
              <a:gd name="connsiteX3" fmla="*/ 1478985 w 4875776"/>
              <a:gd name="connsiteY3" fmla="*/ 0 h 1480037"/>
              <a:gd name="connsiteX4" fmla="*/ 2020738 w 4875776"/>
              <a:gd name="connsiteY4" fmla="*/ 0 h 1480037"/>
              <a:gd name="connsiteX5" fmla="*/ 2611249 w 4875776"/>
              <a:gd name="connsiteY5" fmla="*/ 0 h 1480037"/>
              <a:gd name="connsiteX6" fmla="*/ 3104244 w 4875776"/>
              <a:gd name="connsiteY6" fmla="*/ 0 h 1480037"/>
              <a:gd name="connsiteX7" fmla="*/ 3694755 w 4875776"/>
              <a:gd name="connsiteY7" fmla="*/ 0 h 1480037"/>
              <a:gd name="connsiteX8" fmla="*/ 4090234 w 4875776"/>
              <a:gd name="connsiteY8" fmla="*/ 0 h 1480037"/>
              <a:gd name="connsiteX9" fmla="*/ 4875776 w 4875776"/>
              <a:gd name="connsiteY9" fmla="*/ 0 h 1480037"/>
              <a:gd name="connsiteX10" fmla="*/ 4875776 w 4875776"/>
              <a:gd name="connsiteY10" fmla="*/ 478545 h 1480037"/>
              <a:gd name="connsiteX11" fmla="*/ 4875776 w 4875776"/>
              <a:gd name="connsiteY11" fmla="*/ 971891 h 1480037"/>
              <a:gd name="connsiteX12" fmla="*/ 4875776 w 4875776"/>
              <a:gd name="connsiteY12" fmla="*/ 1480037 h 1480037"/>
              <a:gd name="connsiteX13" fmla="*/ 4236508 w 4875776"/>
              <a:gd name="connsiteY13" fmla="*/ 1480037 h 1480037"/>
              <a:gd name="connsiteX14" fmla="*/ 3743512 w 4875776"/>
              <a:gd name="connsiteY14" fmla="*/ 1480037 h 1480037"/>
              <a:gd name="connsiteX15" fmla="*/ 3299275 w 4875776"/>
              <a:gd name="connsiteY15" fmla="*/ 1480037 h 1480037"/>
              <a:gd name="connsiteX16" fmla="*/ 2757522 w 4875776"/>
              <a:gd name="connsiteY16" fmla="*/ 1480037 h 1480037"/>
              <a:gd name="connsiteX17" fmla="*/ 2362043 w 4875776"/>
              <a:gd name="connsiteY17" fmla="*/ 1480037 h 1480037"/>
              <a:gd name="connsiteX18" fmla="*/ 1722774 w 4875776"/>
              <a:gd name="connsiteY18" fmla="*/ 1480037 h 1480037"/>
              <a:gd name="connsiteX19" fmla="*/ 1083506 w 4875776"/>
              <a:gd name="connsiteY19" fmla="*/ 1480037 h 1480037"/>
              <a:gd name="connsiteX20" fmla="*/ 688026 w 4875776"/>
              <a:gd name="connsiteY20" fmla="*/ 1480037 h 1480037"/>
              <a:gd name="connsiteX21" fmla="*/ 0 w 4875776"/>
              <a:gd name="connsiteY21" fmla="*/ 1480037 h 1480037"/>
              <a:gd name="connsiteX22" fmla="*/ 0 w 4875776"/>
              <a:gd name="connsiteY22" fmla="*/ 971891 h 1480037"/>
              <a:gd name="connsiteX23" fmla="*/ 0 w 4875776"/>
              <a:gd name="connsiteY23" fmla="*/ 493346 h 1480037"/>
              <a:gd name="connsiteX24" fmla="*/ 0 w 4875776"/>
              <a:gd name="connsiteY24" fmla="*/ 0 h 14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5776" h="1480037" fill="none" extrusionOk="0">
                <a:moveTo>
                  <a:pt x="0" y="0"/>
                </a:moveTo>
                <a:cubicBezTo>
                  <a:pt x="85270" y="-13172"/>
                  <a:pt x="299057" y="9906"/>
                  <a:pt x="395480" y="0"/>
                </a:cubicBezTo>
                <a:cubicBezTo>
                  <a:pt x="491903" y="-9906"/>
                  <a:pt x="785108" y="28405"/>
                  <a:pt x="937232" y="0"/>
                </a:cubicBezTo>
                <a:cubicBezTo>
                  <a:pt x="1089356" y="-28405"/>
                  <a:pt x="1243747" y="45059"/>
                  <a:pt x="1478985" y="0"/>
                </a:cubicBezTo>
                <a:cubicBezTo>
                  <a:pt x="1714223" y="-45059"/>
                  <a:pt x="1813709" y="34556"/>
                  <a:pt x="2020738" y="0"/>
                </a:cubicBezTo>
                <a:cubicBezTo>
                  <a:pt x="2227767" y="-34556"/>
                  <a:pt x="2472859" y="44047"/>
                  <a:pt x="2611249" y="0"/>
                </a:cubicBezTo>
                <a:cubicBezTo>
                  <a:pt x="2749639" y="-44047"/>
                  <a:pt x="2938230" y="43345"/>
                  <a:pt x="3104244" y="0"/>
                </a:cubicBezTo>
                <a:cubicBezTo>
                  <a:pt x="3270258" y="-43345"/>
                  <a:pt x="3460265" y="22314"/>
                  <a:pt x="3694755" y="0"/>
                </a:cubicBezTo>
                <a:cubicBezTo>
                  <a:pt x="3929245" y="-22314"/>
                  <a:pt x="3947946" y="18793"/>
                  <a:pt x="4090234" y="0"/>
                </a:cubicBezTo>
                <a:cubicBezTo>
                  <a:pt x="4232522" y="-18793"/>
                  <a:pt x="4711203" y="76992"/>
                  <a:pt x="4875776" y="0"/>
                </a:cubicBezTo>
                <a:cubicBezTo>
                  <a:pt x="4930340" y="101473"/>
                  <a:pt x="4841069" y="346989"/>
                  <a:pt x="4875776" y="478545"/>
                </a:cubicBezTo>
                <a:cubicBezTo>
                  <a:pt x="4910483" y="610102"/>
                  <a:pt x="4837372" y="793515"/>
                  <a:pt x="4875776" y="971891"/>
                </a:cubicBezTo>
                <a:cubicBezTo>
                  <a:pt x="4914180" y="1150267"/>
                  <a:pt x="4850136" y="1293549"/>
                  <a:pt x="4875776" y="1480037"/>
                </a:cubicBezTo>
                <a:cubicBezTo>
                  <a:pt x="4669728" y="1505099"/>
                  <a:pt x="4489084" y="1458183"/>
                  <a:pt x="4236508" y="1480037"/>
                </a:cubicBezTo>
                <a:cubicBezTo>
                  <a:pt x="3983932" y="1501891"/>
                  <a:pt x="3964931" y="1474934"/>
                  <a:pt x="3743512" y="1480037"/>
                </a:cubicBezTo>
                <a:cubicBezTo>
                  <a:pt x="3522093" y="1485140"/>
                  <a:pt x="3444171" y="1464422"/>
                  <a:pt x="3299275" y="1480037"/>
                </a:cubicBezTo>
                <a:cubicBezTo>
                  <a:pt x="3154379" y="1495652"/>
                  <a:pt x="3010161" y="1456246"/>
                  <a:pt x="2757522" y="1480037"/>
                </a:cubicBezTo>
                <a:cubicBezTo>
                  <a:pt x="2504883" y="1503828"/>
                  <a:pt x="2547172" y="1443290"/>
                  <a:pt x="2362043" y="1480037"/>
                </a:cubicBezTo>
                <a:cubicBezTo>
                  <a:pt x="2176914" y="1516784"/>
                  <a:pt x="1954606" y="1405227"/>
                  <a:pt x="1722774" y="1480037"/>
                </a:cubicBezTo>
                <a:cubicBezTo>
                  <a:pt x="1490942" y="1554847"/>
                  <a:pt x="1384639" y="1473604"/>
                  <a:pt x="1083506" y="1480037"/>
                </a:cubicBezTo>
                <a:cubicBezTo>
                  <a:pt x="782373" y="1486470"/>
                  <a:pt x="787640" y="1439053"/>
                  <a:pt x="688026" y="1480037"/>
                </a:cubicBezTo>
                <a:cubicBezTo>
                  <a:pt x="588412" y="1521021"/>
                  <a:pt x="175848" y="1430018"/>
                  <a:pt x="0" y="1480037"/>
                </a:cubicBezTo>
                <a:cubicBezTo>
                  <a:pt x="-48005" y="1284518"/>
                  <a:pt x="47070" y="1161481"/>
                  <a:pt x="0" y="971891"/>
                </a:cubicBezTo>
                <a:cubicBezTo>
                  <a:pt x="-47070" y="782301"/>
                  <a:pt x="9289" y="619305"/>
                  <a:pt x="0" y="493346"/>
                </a:cubicBezTo>
                <a:cubicBezTo>
                  <a:pt x="-9289" y="367387"/>
                  <a:pt x="57122" y="238189"/>
                  <a:pt x="0" y="0"/>
                </a:cubicBezTo>
                <a:close/>
              </a:path>
              <a:path w="4875776" h="1480037" stroke="0" extrusionOk="0">
                <a:moveTo>
                  <a:pt x="0" y="0"/>
                </a:moveTo>
                <a:cubicBezTo>
                  <a:pt x="128556" y="-15327"/>
                  <a:pt x="204047" y="2090"/>
                  <a:pt x="395480" y="0"/>
                </a:cubicBezTo>
                <a:cubicBezTo>
                  <a:pt x="586913" y="-2090"/>
                  <a:pt x="763821" y="35887"/>
                  <a:pt x="985990" y="0"/>
                </a:cubicBezTo>
                <a:cubicBezTo>
                  <a:pt x="1208159" y="-35887"/>
                  <a:pt x="1251989" y="2045"/>
                  <a:pt x="1381470" y="0"/>
                </a:cubicBezTo>
                <a:cubicBezTo>
                  <a:pt x="1510951" y="-2045"/>
                  <a:pt x="1684688" y="38637"/>
                  <a:pt x="1825707" y="0"/>
                </a:cubicBezTo>
                <a:cubicBezTo>
                  <a:pt x="1966726" y="-38637"/>
                  <a:pt x="2122113" y="31771"/>
                  <a:pt x="2269945" y="0"/>
                </a:cubicBezTo>
                <a:cubicBezTo>
                  <a:pt x="2417777" y="-31771"/>
                  <a:pt x="2604253" y="32783"/>
                  <a:pt x="2811697" y="0"/>
                </a:cubicBezTo>
                <a:cubicBezTo>
                  <a:pt x="3019141" y="-32783"/>
                  <a:pt x="3255842" y="50017"/>
                  <a:pt x="3450966" y="0"/>
                </a:cubicBezTo>
                <a:cubicBezTo>
                  <a:pt x="3646090" y="-50017"/>
                  <a:pt x="3672177" y="9406"/>
                  <a:pt x="3846446" y="0"/>
                </a:cubicBezTo>
                <a:cubicBezTo>
                  <a:pt x="4020715" y="-9406"/>
                  <a:pt x="4481851" y="86301"/>
                  <a:pt x="4875776" y="0"/>
                </a:cubicBezTo>
                <a:cubicBezTo>
                  <a:pt x="4883817" y="166315"/>
                  <a:pt x="4859532" y="249306"/>
                  <a:pt x="4875776" y="478545"/>
                </a:cubicBezTo>
                <a:cubicBezTo>
                  <a:pt x="4892020" y="707785"/>
                  <a:pt x="4820527" y="849305"/>
                  <a:pt x="4875776" y="942290"/>
                </a:cubicBezTo>
                <a:cubicBezTo>
                  <a:pt x="4931025" y="1035276"/>
                  <a:pt x="4829642" y="1351872"/>
                  <a:pt x="4875776" y="1480037"/>
                </a:cubicBezTo>
                <a:cubicBezTo>
                  <a:pt x="4745998" y="1508368"/>
                  <a:pt x="4612094" y="1454199"/>
                  <a:pt x="4480296" y="1480037"/>
                </a:cubicBezTo>
                <a:cubicBezTo>
                  <a:pt x="4348498" y="1505875"/>
                  <a:pt x="4281855" y="1450960"/>
                  <a:pt x="4084817" y="1480037"/>
                </a:cubicBezTo>
                <a:cubicBezTo>
                  <a:pt x="3887779" y="1509114"/>
                  <a:pt x="3690237" y="1451601"/>
                  <a:pt x="3494306" y="1480037"/>
                </a:cubicBezTo>
                <a:cubicBezTo>
                  <a:pt x="3298375" y="1508473"/>
                  <a:pt x="3045221" y="1417099"/>
                  <a:pt x="2855038" y="1480037"/>
                </a:cubicBezTo>
                <a:cubicBezTo>
                  <a:pt x="2664855" y="1542975"/>
                  <a:pt x="2514375" y="1419705"/>
                  <a:pt x="2264527" y="1480037"/>
                </a:cubicBezTo>
                <a:cubicBezTo>
                  <a:pt x="2014679" y="1540369"/>
                  <a:pt x="1963922" y="1449504"/>
                  <a:pt x="1722774" y="1480037"/>
                </a:cubicBezTo>
                <a:cubicBezTo>
                  <a:pt x="1481626" y="1510570"/>
                  <a:pt x="1346674" y="1477963"/>
                  <a:pt x="1229779" y="1480037"/>
                </a:cubicBezTo>
                <a:cubicBezTo>
                  <a:pt x="1112885" y="1482111"/>
                  <a:pt x="854638" y="1462236"/>
                  <a:pt x="688026" y="1480037"/>
                </a:cubicBezTo>
                <a:cubicBezTo>
                  <a:pt x="521414" y="1497838"/>
                  <a:pt x="315949" y="1417813"/>
                  <a:pt x="0" y="1480037"/>
                </a:cubicBezTo>
                <a:cubicBezTo>
                  <a:pt x="-24846" y="1360001"/>
                  <a:pt x="22374" y="1108973"/>
                  <a:pt x="0" y="971891"/>
                </a:cubicBezTo>
                <a:cubicBezTo>
                  <a:pt x="-22374" y="834809"/>
                  <a:pt x="7378" y="663947"/>
                  <a:pt x="0" y="493346"/>
                </a:cubicBezTo>
                <a:cubicBezTo>
                  <a:pt x="-7378" y="322745"/>
                  <a:pt x="12197" y="168879"/>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What’s Wrong with This Picture? </a:t>
            </a:r>
            <a:endParaRPr kumimoji="0" lang="en-US" sz="48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artoon dogs in a car&#10;&#10;Description automatically generated">
            <a:extLst>
              <a:ext uri="{FF2B5EF4-FFF2-40B4-BE49-F238E27FC236}">
                <a16:creationId xmlns:a16="http://schemas.microsoft.com/office/drawing/2014/main" id="{A2A57F41-E0AE-0EC3-51A2-E6674261F112}"/>
              </a:ext>
            </a:extLst>
          </p:cNvPr>
          <p:cNvPicPr>
            <a:picLocks noChangeAspect="1"/>
          </p:cNvPicPr>
          <p:nvPr/>
        </p:nvPicPr>
        <p:blipFill>
          <a:blip r:embed="rId3"/>
          <a:stretch>
            <a:fillRect/>
          </a:stretch>
        </p:blipFill>
        <p:spPr>
          <a:xfrm>
            <a:off x="4786592" y="272505"/>
            <a:ext cx="7476565" cy="7476565"/>
          </a:xfrm>
          <a:prstGeom prst="rect">
            <a:avLst/>
          </a:prstGeom>
        </p:spPr>
      </p:pic>
      <p:pic>
        <p:nvPicPr>
          <p:cNvPr id="4" name="Picture 3">
            <a:extLst>
              <a:ext uri="{FF2B5EF4-FFF2-40B4-BE49-F238E27FC236}">
                <a16:creationId xmlns:a16="http://schemas.microsoft.com/office/drawing/2014/main" id="{6BA91E89-AE9B-A15D-A1E8-EBF70831B1D2}"/>
              </a:ext>
            </a:extLst>
          </p:cNvPr>
          <p:cNvPicPr>
            <a:picLocks noChangeAspect="1"/>
          </p:cNvPicPr>
          <p:nvPr/>
        </p:nvPicPr>
        <p:blipFill>
          <a:blip r:embed="rId4"/>
          <a:stretch>
            <a:fillRect/>
          </a:stretch>
        </p:blipFill>
        <p:spPr>
          <a:xfrm>
            <a:off x="240152" y="2032174"/>
            <a:ext cx="3050407" cy="4704243"/>
          </a:xfrm>
          <a:prstGeom prst="rect">
            <a:avLst/>
          </a:prstGeom>
        </p:spPr>
      </p:pic>
      <p:sp>
        <p:nvSpPr>
          <p:cNvPr id="5" name="TextBox 4">
            <a:extLst>
              <a:ext uri="{FF2B5EF4-FFF2-40B4-BE49-F238E27FC236}">
                <a16:creationId xmlns:a16="http://schemas.microsoft.com/office/drawing/2014/main" id="{48837EE1-B8C9-FE62-9A70-E3EB18F532DC}"/>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4</a:t>
            </a:r>
            <a:endParaRPr lang="en-US" dirty="0">
              <a:solidFill>
                <a:schemeClr val="bg1"/>
              </a:solidFill>
            </a:endParaRPr>
          </a:p>
        </p:txBody>
      </p:sp>
    </p:spTree>
    <p:extLst>
      <p:ext uri="{BB962C8B-B14F-4D97-AF65-F5344CB8AC3E}">
        <p14:creationId xmlns:p14="http://schemas.microsoft.com/office/powerpoint/2010/main" val="2231883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A369109D-D6B3-55B1-2531-11FB31B99D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63"/>
          <a:stretch/>
        </p:blipFill>
        <p:spPr bwMode="auto">
          <a:xfrm>
            <a:off x="3843980" y="3775557"/>
            <a:ext cx="4504037" cy="2918341"/>
          </a:xfrm>
          <a:custGeom>
            <a:avLst/>
            <a:gdLst>
              <a:gd name="connsiteX0" fmla="*/ 0 w 4504037"/>
              <a:gd name="connsiteY0" fmla="*/ 0 h 2918341"/>
              <a:gd name="connsiteX1" fmla="*/ 517964 w 4504037"/>
              <a:gd name="connsiteY1" fmla="*/ 0 h 2918341"/>
              <a:gd name="connsiteX2" fmla="*/ 1080969 w 4504037"/>
              <a:gd name="connsiteY2" fmla="*/ 0 h 2918341"/>
              <a:gd name="connsiteX3" fmla="*/ 1734054 w 4504037"/>
              <a:gd name="connsiteY3" fmla="*/ 0 h 2918341"/>
              <a:gd name="connsiteX4" fmla="*/ 2387140 w 4504037"/>
              <a:gd name="connsiteY4" fmla="*/ 0 h 2918341"/>
              <a:gd name="connsiteX5" fmla="*/ 2860063 w 4504037"/>
              <a:gd name="connsiteY5" fmla="*/ 0 h 2918341"/>
              <a:gd name="connsiteX6" fmla="*/ 3423068 w 4504037"/>
              <a:gd name="connsiteY6" fmla="*/ 0 h 2918341"/>
              <a:gd name="connsiteX7" fmla="*/ 3941032 w 4504037"/>
              <a:gd name="connsiteY7" fmla="*/ 0 h 2918341"/>
              <a:gd name="connsiteX8" fmla="*/ 4504037 w 4504037"/>
              <a:gd name="connsiteY8" fmla="*/ 0 h 2918341"/>
              <a:gd name="connsiteX9" fmla="*/ 4504037 w 4504037"/>
              <a:gd name="connsiteY9" fmla="*/ 612852 h 2918341"/>
              <a:gd name="connsiteX10" fmla="*/ 4504037 w 4504037"/>
              <a:gd name="connsiteY10" fmla="*/ 1225703 h 2918341"/>
              <a:gd name="connsiteX11" fmla="*/ 4504037 w 4504037"/>
              <a:gd name="connsiteY11" fmla="*/ 1867738 h 2918341"/>
              <a:gd name="connsiteX12" fmla="*/ 4504037 w 4504037"/>
              <a:gd name="connsiteY12" fmla="*/ 2918341 h 2918341"/>
              <a:gd name="connsiteX13" fmla="*/ 3895992 w 4504037"/>
              <a:gd name="connsiteY13" fmla="*/ 2918341 h 2918341"/>
              <a:gd name="connsiteX14" fmla="*/ 3332987 w 4504037"/>
              <a:gd name="connsiteY14" fmla="*/ 2918341 h 2918341"/>
              <a:gd name="connsiteX15" fmla="*/ 2815023 w 4504037"/>
              <a:gd name="connsiteY15" fmla="*/ 2918341 h 2918341"/>
              <a:gd name="connsiteX16" fmla="*/ 2252019 w 4504037"/>
              <a:gd name="connsiteY16" fmla="*/ 2918341 h 2918341"/>
              <a:gd name="connsiteX17" fmla="*/ 1689014 w 4504037"/>
              <a:gd name="connsiteY17" fmla="*/ 2918341 h 2918341"/>
              <a:gd name="connsiteX18" fmla="*/ 1261130 w 4504037"/>
              <a:gd name="connsiteY18" fmla="*/ 2918341 h 2918341"/>
              <a:gd name="connsiteX19" fmla="*/ 608045 w 4504037"/>
              <a:gd name="connsiteY19" fmla="*/ 2918341 h 2918341"/>
              <a:gd name="connsiteX20" fmla="*/ 0 w 4504037"/>
              <a:gd name="connsiteY20" fmla="*/ 2918341 h 2918341"/>
              <a:gd name="connsiteX21" fmla="*/ 0 w 4504037"/>
              <a:gd name="connsiteY21" fmla="*/ 2393040 h 2918341"/>
              <a:gd name="connsiteX22" fmla="*/ 0 w 4504037"/>
              <a:gd name="connsiteY22" fmla="*/ 1838555 h 2918341"/>
              <a:gd name="connsiteX23" fmla="*/ 0 w 4504037"/>
              <a:gd name="connsiteY23" fmla="*/ 1254887 h 2918341"/>
              <a:gd name="connsiteX24" fmla="*/ 0 w 4504037"/>
              <a:gd name="connsiteY24" fmla="*/ 758769 h 2918341"/>
              <a:gd name="connsiteX25" fmla="*/ 0 w 4504037"/>
              <a:gd name="connsiteY25" fmla="*/ 0 h 29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04037" h="2918341" extrusionOk="0">
                <a:moveTo>
                  <a:pt x="0" y="0"/>
                </a:moveTo>
                <a:cubicBezTo>
                  <a:pt x="161099" y="-15896"/>
                  <a:pt x="340372" y="36667"/>
                  <a:pt x="517964" y="0"/>
                </a:cubicBezTo>
                <a:cubicBezTo>
                  <a:pt x="695556" y="-36667"/>
                  <a:pt x="902923" y="39410"/>
                  <a:pt x="1080969" y="0"/>
                </a:cubicBezTo>
                <a:cubicBezTo>
                  <a:pt x="1259016" y="-39410"/>
                  <a:pt x="1419211" y="42521"/>
                  <a:pt x="1734054" y="0"/>
                </a:cubicBezTo>
                <a:cubicBezTo>
                  <a:pt x="2048897" y="-42521"/>
                  <a:pt x="2115736" y="38784"/>
                  <a:pt x="2387140" y="0"/>
                </a:cubicBezTo>
                <a:cubicBezTo>
                  <a:pt x="2658544" y="-38784"/>
                  <a:pt x="2691140" y="1613"/>
                  <a:pt x="2860063" y="0"/>
                </a:cubicBezTo>
                <a:cubicBezTo>
                  <a:pt x="3028986" y="-1613"/>
                  <a:pt x="3275053" y="49633"/>
                  <a:pt x="3423068" y="0"/>
                </a:cubicBezTo>
                <a:cubicBezTo>
                  <a:pt x="3571083" y="-49633"/>
                  <a:pt x="3817752" y="61140"/>
                  <a:pt x="3941032" y="0"/>
                </a:cubicBezTo>
                <a:cubicBezTo>
                  <a:pt x="4064312" y="-61140"/>
                  <a:pt x="4373964" y="31516"/>
                  <a:pt x="4504037" y="0"/>
                </a:cubicBezTo>
                <a:cubicBezTo>
                  <a:pt x="4536221" y="163397"/>
                  <a:pt x="4466558" y="397585"/>
                  <a:pt x="4504037" y="612852"/>
                </a:cubicBezTo>
                <a:cubicBezTo>
                  <a:pt x="4541516" y="828119"/>
                  <a:pt x="4502426" y="1016579"/>
                  <a:pt x="4504037" y="1225703"/>
                </a:cubicBezTo>
                <a:cubicBezTo>
                  <a:pt x="4505648" y="1434827"/>
                  <a:pt x="4431319" y="1572256"/>
                  <a:pt x="4504037" y="1867738"/>
                </a:cubicBezTo>
                <a:cubicBezTo>
                  <a:pt x="4576755" y="2163221"/>
                  <a:pt x="4380927" y="2487215"/>
                  <a:pt x="4504037" y="2918341"/>
                </a:cubicBezTo>
                <a:cubicBezTo>
                  <a:pt x="4213758" y="2969044"/>
                  <a:pt x="4119189" y="2915275"/>
                  <a:pt x="3895992" y="2918341"/>
                </a:cubicBezTo>
                <a:cubicBezTo>
                  <a:pt x="3672795" y="2921407"/>
                  <a:pt x="3493191" y="2908093"/>
                  <a:pt x="3332987" y="2918341"/>
                </a:cubicBezTo>
                <a:cubicBezTo>
                  <a:pt x="3172784" y="2928589"/>
                  <a:pt x="2958931" y="2908879"/>
                  <a:pt x="2815023" y="2918341"/>
                </a:cubicBezTo>
                <a:cubicBezTo>
                  <a:pt x="2671115" y="2927803"/>
                  <a:pt x="2481085" y="2851861"/>
                  <a:pt x="2252019" y="2918341"/>
                </a:cubicBezTo>
                <a:cubicBezTo>
                  <a:pt x="2022953" y="2984821"/>
                  <a:pt x="1926091" y="2909789"/>
                  <a:pt x="1689014" y="2918341"/>
                </a:cubicBezTo>
                <a:cubicBezTo>
                  <a:pt x="1451938" y="2926893"/>
                  <a:pt x="1409868" y="2871250"/>
                  <a:pt x="1261130" y="2918341"/>
                </a:cubicBezTo>
                <a:cubicBezTo>
                  <a:pt x="1112392" y="2965432"/>
                  <a:pt x="839300" y="2844237"/>
                  <a:pt x="608045" y="2918341"/>
                </a:cubicBezTo>
                <a:cubicBezTo>
                  <a:pt x="376790" y="2992445"/>
                  <a:pt x="156185" y="2909696"/>
                  <a:pt x="0" y="2918341"/>
                </a:cubicBezTo>
                <a:cubicBezTo>
                  <a:pt x="-25344" y="2713902"/>
                  <a:pt x="54484" y="2577382"/>
                  <a:pt x="0" y="2393040"/>
                </a:cubicBezTo>
                <a:cubicBezTo>
                  <a:pt x="-54484" y="2208698"/>
                  <a:pt x="4871" y="2033472"/>
                  <a:pt x="0" y="1838555"/>
                </a:cubicBezTo>
                <a:cubicBezTo>
                  <a:pt x="-4871" y="1643639"/>
                  <a:pt x="27894" y="1500811"/>
                  <a:pt x="0" y="1254887"/>
                </a:cubicBezTo>
                <a:cubicBezTo>
                  <a:pt x="-27894" y="1008963"/>
                  <a:pt x="23241" y="991994"/>
                  <a:pt x="0" y="758769"/>
                </a:cubicBezTo>
                <a:cubicBezTo>
                  <a:pt x="-23241" y="525544"/>
                  <a:pt x="60771" y="153752"/>
                  <a:pt x="0" y="0"/>
                </a:cubicBezTo>
                <a:close/>
              </a:path>
            </a:pathLst>
          </a:custGeom>
          <a:noFill/>
          <a:ln w="38100">
            <a:solidFill>
              <a:srgbClr val="FFC000"/>
            </a:solidFill>
            <a:extLst>
              <a:ext uri="{C807C97D-BFC1-408E-A445-0C87EB9F89A2}">
                <ask:lineSketchStyleProps xmlns:ask="http://schemas.microsoft.com/office/drawing/2018/sketchyshapes" sd="2614389649">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8" name="Content Placeholder 11">
            <a:extLst>
              <a:ext uri="{FF2B5EF4-FFF2-40B4-BE49-F238E27FC236}">
                <a16:creationId xmlns:a16="http://schemas.microsoft.com/office/drawing/2014/main" id="{158F2C44-A7D0-C0EF-767D-EFA2EDB7E2B9}"/>
              </a:ext>
            </a:extLst>
          </p:cNvPr>
          <p:cNvSpPr txBox="1">
            <a:spLocks/>
          </p:cNvSpPr>
          <p:nvPr/>
        </p:nvSpPr>
        <p:spPr>
          <a:xfrm>
            <a:off x="4681965" y="1472166"/>
            <a:ext cx="7190948" cy="1929581"/>
          </a:xfrm>
          <a:custGeom>
            <a:avLst/>
            <a:gdLst>
              <a:gd name="connsiteX0" fmla="*/ 0 w 7190948"/>
              <a:gd name="connsiteY0" fmla="*/ 0 h 1929581"/>
              <a:gd name="connsiteX1" fmla="*/ 599246 w 7190948"/>
              <a:gd name="connsiteY1" fmla="*/ 0 h 1929581"/>
              <a:gd name="connsiteX2" fmla="*/ 1126582 w 7190948"/>
              <a:gd name="connsiteY2" fmla="*/ 0 h 1929581"/>
              <a:gd name="connsiteX3" fmla="*/ 1869646 w 7190948"/>
              <a:gd name="connsiteY3" fmla="*/ 0 h 1929581"/>
              <a:gd name="connsiteX4" fmla="*/ 2253164 w 7190948"/>
              <a:gd name="connsiteY4" fmla="*/ 0 h 1929581"/>
              <a:gd name="connsiteX5" fmla="*/ 2924319 w 7190948"/>
              <a:gd name="connsiteY5" fmla="*/ 0 h 1929581"/>
              <a:gd name="connsiteX6" fmla="*/ 3379746 w 7190948"/>
              <a:gd name="connsiteY6" fmla="*/ 0 h 1929581"/>
              <a:gd name="connsiteX7" fmla="*/ 4050901 w 7190948"/>
              <a:gd name="connsiteY7" fmla="*/ 0 h 1929581"/>
              <a:gd name="connsiteX8" fmla="*/ 4793965 w 7190948"/>
              <a:gd name="connsiteY8" fmla="*/ 0 h 1929581"/>
              <a:gd name="connsiteX9" fmla="*/ 5537030 w 7190948"/>
              <a:gd name="connsiteY9" fmla="*/ 0 h 1929581"/>
              <a:gd name="connsiteX10" fmla="*/ 5992457 w 7190948"/>
              <a:gd name="connsiteY10" fmla="*/ 0 h 1929581"/>
              <a:gd name="connsiteX11" fmla="*/ 7190948 w 7190948"/>
              <a:gd name="connsiteY11" fmla="*/ 0 h 1929581"/>
              <a:gd name="connsiteX12" fmla="*/ 7190948 w 7190948"/>
              <a:gd name="connsiteY12" fmla="*/ 443804 h 1929581"/>
              <a:gd name="connsiteX13" fmla="*/ 7190948 w 7190948"/>
              <a:gd name="connsiteY13" fmla="*/ 964791 h 1929581"/>
              <a:gd name="connsiteX14" fmla="*/ 7190948 w 7190948"/>
              <a:gd name="connsiteY14" fmla="*/ 1408594 h 1929581"/>
              <a:gd name="connsiteX15" fmla="*/ 7190948 w 7190948"/>
              <a:gd name="connsiteY15" fmla="*/ 1929581 h 1929581"/>
              <a:gd name="connsiteX16" fmla="*/ 6447883 w 7190948"/>
              <a:gd name="connsiteY16" fmla="*/ 1929581 h 1929581"/>
              <a:gd name="connsiteX17" fmla="*/ 6064366 w 7190948"/>
              <a:gd name="connsiteY17" fmla="*/ 1929581 h 1929581"/>
              <a:gd name="connsiteX18" fmla="*/ 5321302 w 7190948"/>
              <a:gd name="connsiteY18" fmla="*/ 1929581 h 1929581"/>
              <a:gd name="connsiteX19" fmla="*/ 4722056 w 7190948"/>
              <a:gd name="connsiteY19" fmla="*/ 1929581 h 1929581"/>
              <a:gd name="connsiteX20" fmla="*/ 4266629 w 7190948"/>
              <a:gd name="connsiteY20" fmla="*/ 1929581 h 1929581"/>
              <a:gd name="connsiteX21" fmla="*/ 3595474 w 7190948"/>
              <a:gd name="connsiteY21" fmla="*/ 1929581 h 1929581"/>
              <a:gd name="connsiteX22" fmla="*/ 2852409 w 7190948"/>
              <a:gd name="connsiteY22" fmla="*/ 1929581 h 1929581"/>
              <a:gd name="connsiteX23" fmla="*/ 2396983 w 7190948"/>
              <a:gd name="connsiteY23" fmla="*/ 1929581 h 1929581"/>
              <a:gd name="connsiteX24" fmla="*/ 1797737 w 7190948"/>
              <a:gd name="connsiteY24" fmla="*/ 1929581 h 1929581"/>
              <a:gd name="connsiteX25" fmla="*/ 1342310 w 7190948"/>
              <a:gd name="connsiteY25" fmla="*/ 1929581 h 1929581"/>
              <a:gd name="connsiteX26" fmla="*/ 814974 w 7190948"/>
              <a:gd name="connsiteY26" fmla="*/ 1929581 h 1929581"/>
              <a:gd name="connsiteX27" fmla="*/ 0 w 7190948"/>
              <a:gd name="connsiteY27" fmla="*/ 1929581 h 1929581"/>
              <a:gd name="connsiteX28" fmla="*/ 0 w 7190948"/>
              <a:gd name="connsiteY28" fmla="*/ 1466482 h 1929581"/>
              <a:gd name="connsiteX29" fmla="*/ 0 w 7190948"/>
              <a:gd name="connsiteY29" fmla="*/ 1041974 h 1929581"/>
              <a:gd name="connsiteX30" fmla="*/ 0 w 7190948"/>
              <a:gd name="connsiteY30" fmla="*/ 598170 h 1929581"/>
              <a:gd name="connsiteX31" fmla="*/ 0 w 7190948"/>
              <a:gd name="connsiteY31" fmla="*/ 0 h 192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90948" h="1929581" fill="none" extrusionOk="0">
                <a:moveTo>
                  <a:pt x="0" y="0"/>
                </a:moveTo>
                <a:cubicBezTo>
                  <a:pt x="199764" y="-42304"/>
                  <a:pt x="430041" y="30167"/>
                  <a:pt x="599246" y="0"/>
                </a:cubicBezTo>
                <a:cubicBezTo>
                  <a:pt x="768451" y="-30167"/>
                  <a:pt x="945687" y="59981"/>
                  <a:pt x="1126582" y="0"/>
                </a:cubicBezTo>
                <a:cubicBezTo>
                  <a:pt x="1307477" y="-59981"/>
                  <a:pt x="1639664" y="42011"/>
                  <a:pt x="1869646" y="0"/>
                </a:cubicBezTo>
                <a:cubicBezTo>
                  <a:pt x="2099628" y="-42011"/>
                  <a:pt x="2127937" y="27544"/>
                  <a:pt x="2253164" y="0"/>
                </a:cubicBezTo>
                <a:cubicBezTo>
                  <a:pt x="2378391" y="-27544"/>
                  <a:pt x="2781877" y="51056"/>
                  <a:pt x="2924319" y="0"/>
                </a:cubicBezTo>
                <a:cubicBezTo>
                  <a:pt x="3066761" y="-51056"/>
                  <a:pt x="3246789" y="23846"/>
                  <a:pt x="3379746" y="0"/>
                </a:cubicBezTo>
                <a:cubicBezTo>
                  <a:pt x="3512703" y="-23846"/>
                  <a:pt x="3806997" y="75305"/>
                  <a:pt x="4050901" y="0"/>
                </a:cubicBezTo>
                <a:cubicBezTo>
                  <a:pt x="4294806" y="-75305"/>
                  <a:pt x="4506854" y="67486"/>
                  <a:pt x="4793965" y="0"/>
                </a:cubicBezTo>
                <a:cubicBezTo>
                  <a:pt x="5081076" y="-67486"/>
                  <a:pt x="5169319" y="79861"/>
                  <a:pt x="5537030" y="0"/>
                </a:cubicBezTo>
                <a:cubicBezTo>
                  <a:pt x="5904742" y="-79861"/>
                  <a:pt x="5821130" y="22183"/>
                  <a:pt x="5992457" y="0"/>
                </a:cubicBezTo>
                <a:cubicBezTo>
                  <a:pt x="6163784" y="-22183"/>
                  <a:pt x="6898656" y="122868"/>
                  <a:pt x="7190948" y="0"/>
                </a:cubicBezTo>
                <a:cubicBezTo>
                  <a:pt x="7240536" y="152710"/>
                  <a:pt x="7147944" y="305950"/>
                  <a:pt x="7190948" y="443804"/>
                </a:cubicBezTo>
                <a:cubicBezTo>
                  <a:pt x="7233952" y="581658"/>
                  <a:pt x="7181649" y="732258"/>
                  <a:pt x="7190948" y="964791"/>
                </a:cubicBezTo>
                <a:cubicBezTo>
                  <a:pt x="7200247" y="1197324"/>
                  <a:pt x="7172623" y="1261057"/>
                  <a:pt x="7190948" y="1408594"/>
                </a:cubicBezTo>
                <a:cubicBezTo>
                  <a:pt x="7209273" y="1556131"/>
                  <a:pt x="7175473" y="1675378"/>
                  <a:pt x="7190948" y="1929581"/>
                </a:cubicBezTo>
                <a:cubicBezTo>
                  <a:pt x="7025552" y="2011500"/>
                  <a:pt x="6712541" y="1865300"/>
                  <a:pt x="6447883" y="1929581"/>
                </a:cubicBezTo>
                <a:cubicBezTo>
                  <a:pt x="6183225" y="1993862"/>
                  <a:pt x="6212314" y="1924982"/>
                  <a:pt x="6064366" y="1929581"/>
                </a:cubicBezTo>
                <a:cubicBezTo>
                  <a:pt x="5916418" y="1934180"/>
                  <a:pt x="5678047" y="1891615"/>
                  <a:pt x="5321302" y="1929581"/>
                </a:cubicBezTo>
                <a:cubicBezTo>
                  <a:pt x="4964557" y="1967547"/>
                  <a:pt x="4870077" y="1911688"/>
                  <a:pt x="4722056" y="1929581"/>
                </a:cubicBezTo>
                <a:cubicBezTo>
                  <a:pt x="4574035" y="1947474"/>
                  <a:pt x="4465225" y="1901579"/>
                  <a:pt x="4266629" y="1929581"/>
                </a:cubicBezTo>
                <a:cubicBezTo>
                  <a:pt x="4068033" y="1957583"/>
                  <a:pt x="3820839" y="1850574"/>
                  <a:pt x="3595474" y="1929581"/>
                </a:cubicBezTo>
                <a:cubicBezTo>
                  <a:pt x="3370110" y="2008588"/>
                  <a:pt x="3110129" y="1855832"/>
                  <a:pt x="2852409" y="1929581"/>
                </a:cubicBezTo>
                <a:cubicBezTo>
                  <a:pt x="2594689" y="2003330"/>
                  <a:pt x="2542267" y="1885059"/>
                  <a:pt x="2396983" y="1929581"/>
                </a:cubicBezTo>
                <a:cubicBezTo>
                  <a:pt x="2251699" y="1974103"/>
                  <a:pt x="1976591" y="1919324"/>
                  <a:pt x="1797737" y="1929581"/>
                </a:cubicBezTo>
                <a:cubicBezTo>
                  <a:pt x="1618883" y="1939838"/>
                  <a:pt x="1451531" y="1923388"/>
                  <a:pt x="1342310" y="1929581"/>
                </a:cubicBezTo>
                <a:cubicBezTo>
                  <a:pt x="1233089" y="1935774"/>
                  <a:pt x="1075887" y="1891569"/>
                  <a:pt x="814974" y="1929581"/>
                </a:cubicBezTo>
                <a:cubicBezTo>
                  <a:pt x="554061" y="1967593"/>
                  <a:pt x="282831" y="1925429"/>
                  <a:pt x="0" y="1929581"/>
                </a:cubicBezTo>
                <a:cubicBezTo>
                  <a:pt x="-4898" y="1720201"/>
                  <a:pt x="49703" y="1607692"/>
                  <a:pt x="0" y="1466482"/>
                </a:cubicBezTo>
                <a:cubicBezTo>
                  <a:pt x="-49703" y="1325272"/>
                  <a:pt x="41588" y="1224751"/>
                  <a:pt x="0" y="1041974"/>
                </a:cubicBezTo>
                <a:cubicBezTo>
                  <a:pt x="-41588" y="859197"/>
                  <a:pt x="12936" y="712568"/>
                  <a:pt x="0" y="598170"/>
                </a:cubicBezTo>
                <a:cubicBezTo>
                  <a:pt x="-12936" y="483772"/>
                  <a:pt x="4288" y="296744"/>
                  <a:pt x="0" y="0"/>
                </a:cubicBezTo>
                <a:close/>
              </a:path>
              <a:path w="7190948" h="1929581" stroke="0" extrusionOk="0">
                <a:moveTo>
                  <a:pt x="0" y="0"/>
                </a:moveTo>
                <a:cubicBezTo>
                  <a:pt x="165978" y="-32787"/>
                  <a:pt x="232360" y="16126"/>
                  <a:pt x="383517" y="0"/>
                </a:cubicBezTo>
                <a:cubicBezTo>
                  <a:pt x="534674" y="-16126"/>
                  <a:pt x="724606" y="569"/>
                  <a:pt x="1054672" y="0"/>
                </a:cubicBezTo>
                <a:cubicBezTo>
                  <a:pt x="1384739" y="-569"/>
                  <a:pt x="1279844" y="10433"/>
                  <a:pt x="1438190" y="0"/>
                </a:cubicBezTo>
                <a:cubicBezTo>
                  <a:pt x="1596536" y="-10433"/>
                  <a:pt x="1676083" y="47832"/>
                  <a:pt x="1893616" y="0"/>
                </a:cubicBezTo>
                <a:cubicBezTo>
                  <a:pt x="2111149" y="-47832"/>
                  <a:pt x="2168332" y="26894"/>
                  <a:pt x="2349043" y="0"/>
                </a:cubicBezTo>
                <a:cubicBezTo>
                  <a:pt x="2529754" y="-26894"/>
                  <a:pt x="2670487" y="11447"/>
                  <a:pt x="2948289" y="0"/>
                </a:cubicBezTo>
                <a:cubicBezTo>
                  <a:pt x="3226091" y="-11447"/>
                  <a:pt x="3436563" y="13378"/>
                  <a:pt x="3691353" y="0"/>
                </a:cubicBezTo>
                <a:cubicBezTo>
                  <a:pt x="3946143" y="-13378"/>
                  <a:pt x="3911407" y="15478"/>
                  <a:pt x="4074871" y="0"/>
                </a:cubicBezTo>
                <a:cubicBezTo>
                  <a:pt x="4238335" y="-15478"/>
                  <a:pt x="4525556" y="7489"/>
                  <a:pt x="4746026" y="0"/>
                </a:cubicBezTo>
                <a:cubicBezTo>
                  <a:pt x="4966496" y="-7489"/>
                  <a:pt x="5121946" y="61636"/>
                  <a:pt x="5273362" y="0"/>
                </a:cubicBezTo>
                <a:cubicBezTo>
                  <a:pt x="5424778" y="-61636"/>
                  <a:pt x="5687281" y="22174"/>
                  <a:pt x="5800698" y="0"/>
                </a:cubicBezTo>
                <a:cubicBezTo>
                  <a:pt x="5914115" y="-22174"/>
                  <a:pt x="6034934" y="21527"/>
                  <a:pt x="6256125" y="0"/>
                </a:cubicBezTo>
                <a:cubicBezTo>
                  <a:pt x="6477316" y="-21527"/>
                  <a:pt x="6941519" y="60010"/>
                  <a:pt x="7190948" y="0"/>
                </a:cubicBezTo>
                <a:cubicBezTo>
                  <a:pt x="7225898" y="96516"/>
                  <a:pt x="7152606" y="287019"/>
                  <a:pt x="7190948" y="424508"/>
                </a:cubicBezTo>
                <a:cubicBezTo>
                  <a:pt x="7229290" y="561997"/>
                  <a:pt x="7154783" y="815751"/>
                  <a:pt x="7190948" y="945495"/>
                </a:cubicBezTo>
                <a:cubicBezTo>
                  <a:pt x="7227113" y="1075239"/>
                  <a:pt x="7134232" y="1198602"/>
                  <a:pt x="7190948" y="1427890"/>
                </a:cubicBezTo>
                <a:cubicBezTo>
                  <a:pt x="7247664" y="1657179"/>
                  <a:pt x="7159185" y="1730111"/>
                  <a:pt x="7190948" y="1929581"/>
                </a:cubicBezTo>
                <a:cubicBezTo>
                  <a:pt x="6987439" y="1936433"/>
                  <a:pt x="6898306" y="1899975"/>
                  <a:pt x="6735521" y="1929581"/>
                </a:cubicBezTo>
                <a:cubicBezTo>
                  <a:pt x="6572736" y="1959187"/>
                  <a:pt x="6415529" y="1876765"/>
                  <a:pt x="6208185" y="1929581"/>
                </a:cubicBezTo>
                <a:cubicBezTo>
                  <a:pt x="6000841" y="1982397"/>
                  <a:pt x="5817017" y="1880164"/>
                  <a:pt x="5608939" y="1929581"/>
                </a:cubicBezTo>
                <a:cubicBezTo>
                  <a:pt x="5400861" y="1978998"/>
                  <a:pt x="5353820" y="1908982"/>
                  <a:pt x="5225422" y="1929581"/>
                </a:cubicBezTo>
                <a:cubicBezTo>
                  <a:pt x="5097024" y="1950180"/>
                  <a:pt x="4868780" y="1879222"/>
                  <a:pt x="4554267" y="1929581"/>
                </a:cubicBezTo>
                <a:cubicBezTo>
                  <a:pt x="4239755" y="1979940"/>
                  <a:pt x="4149705" y="1927664"/>
                  <a:pt x="4026931" y="1929581"/>
                </a:cubicBezTo>
                <a:cubicBezTo>
                  <a:pt x="3904157" y="1931498"/>
                  <a:pt x="3719420" y="1889488"/>
                  <a:pt x="3499595" y="1929581"/>
                </a:cubicBezTo>
                <a:cubicBezTo>
                  <a:pt x="3279770" y="1969674"/>
                  <a:pt x="3089379" y="1870750"/>
                  <a:pt x="2756530" y="1929581"/>
                </a:cubicBezTo>
                <a:cubicBezTo>
                  <a:pt x="2423682" y="1988412"/>
                  <a:pt x="2360768" y="1888216"/>
                  <a:pt x="2085375" y="1929581"/>
                </a:cubicBezTo>
                <a:cubicBezTo>
                  <a:pt x="1809983" y="1970946"/>
                  <a:pt x="1725307" y="1895418"/>
                  <a:pt x="1629948" y="1929581"/>
                </a:cubicBezTo>
                <a:cubicBezTo>
                  <a:pt x="1534589" y="1963744"/>
                  <a:pt x="1150055" y="1867840"/>
                  <a:pt x="886884" y="1929581"/>
                </a:cubicBezTo>
                <a:cubicBezTo>
                  <a:pt x="623713" y="1991322"/>
                  <a:pt x="263442" y="1900651"/>
                  <a:pt x="0" y="1929581"/>
                </a:cubicBezTo>
                <a:cubicBezTo>
                  <a:pt x="-37629" y="1793088"/>
                  <a:pt x="41195" y="1638929"/>
                  <a:pt x="0" y="1427890"/>
                </a:cubicBezTo>
                <a:cubicBezTo>
                  <a:pt x="-41195" y="1216851"/>
                  <a:pt x="25154" y="1067153"/>
                  <a:pt x="0" y="945495"/>
                </a:cubicBezTo>
                <a:cubicBezTo>
                  <a:pt x="-25154" y="823838"/>
                  <a:pt x="55173" y="658464"/>
                  <a:pt x="0" y="463099"/>
                </a:cubicBezTo>
                <a:cubicBezTo>
                  <a:pt x="-55173" y="267734"/>
                  <a:pt x="13062" y="198160"/>
                  <a:pt x="0" y="0"/>
                </a:cubicBezTo>
                <a:close/>
              </a:path>
            </a:pathLst>
          </a:custGeom>
          <a:ln w="38100">
            <a:solidFill>
              <a:schemeClr val="tx1"/>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00000"/>
              </a:lnSpc>
              <a:spcBef>
                <a:spcPts val="0"/>
              </a:spcBef>
              <a:buNone/>
            </a:pPr>
            <a:endParaRPr lang="en-US" sz="700" b="1" dirty="0">
              <a:solidFill>
                <a:srgbClr val="3D4B60"/>
              </a:solidFill>
              <a:latin typeface="Calibri" panose="020F0502020204030204" pitchFamily="34" charset="0"/>
              <a:ea typeface="Calibri" panose="020F0502020204030204" pitchFamily="34" charset="0"/>
              <a:cs typeface="Calibri" panose="020F0502020204030204" pitchFamily="34" charset="0"/>
            </a:endParaRPr>
          </a:p>
          <a:p>
            <a:pPr marL="0" indent="0" algn="ctr">
              <a:lnSpc>
                <a:spcPct val="100000"/>
              </a:lnSpc>
              <a:spcBef>
                <a:spcPts val="0"/>
              </a:spcBef>
              <a:buNone/>
            </a:pPr>
            <a:r>
              <a:rPr lang="en-US" sz="4800" b="1" dirty="0">
                <a:solidFill>
                  <a:srgbClr val="3D4B60"/>
                </a:solidFill>
                <a:latin typeface="Calibri" panose="020F0502020204030204" pitchFamily="34" charset="0"/>
                <a:ea typeface="Calibri" panose="020F0502020204030204" pitchFamily="34" charset="0"/>
                <a:cs typeface="Calibri" panose="020F0502020204030204" pitchFamily="34" charset="0"/>
              </a:rPr>
              <a:t>Stay in character.</a:t>
            </a:r>
          </a:p>
          <a:p>
            <a:pPr marL="0" indent="0" algn="ctr">
              <a:lnSpc>
                <a:spcPct val="100000"/>
              </a:lnSpc>
              <a:spcBef>
                <a:spcPts val="0"/>
              </a:spcBef>
              <a:buNone/>
            </a:pPr>
            <a:r>
              <a:rPr lang="en-US" sz="4800" b="1" dirty="0">
                <a:solidFill>
                  <a:srgbClr val="3D4B60"/>
                </a:solidFill>
                <a:latin typeface="Calibri" panose="020F0502020204030204" pitchFamily="34" charset="0"/>
                <a:ea typeface="Calibri" panose="020F0502020204030204" pitchFamily="34" charset="0"/>
                <a:cs typeface="Calibri" panose="020F0502020204030204" pitchFamily="34" charset="0"/>
              </a:rPr>
              <a:t>Go until you hear “FREEZE.”</a:t>
            </a:r>
          </a:p>
        </p:txBody>
      </p:sp>
      <p:pic>
        <p:nvPicPr>
          <p:cNvPr id="3" name="Picture 2" descr="A child sitting in a car seat holding a steering wheel&#10;&#10;Description automatically generated">
            <a:extLst>
              <a:ext uri="{FF2B5EF4-FFF2-40B4-BE49-F238E27FC236}">
                <a16:creationId xmlns:a16="http://schemas.microsoft.com/office/drawing/2014/main" id="{8885BB40-FADE-0EF6-843E-E2715BCD0BAE}"/>
              </a:ext>
            </a:extLst>
          </p:cNvPr>
          <p:cNvPicPr>
            <a:picLocks noChangeAspect="1"/>
          </p:cNvPicPr>
          <p:nvPr/>
        </p:nvPicPr>
        <p:blipFill>
          <a:blip r:embed="rId4"/>
          <a:stretch>
            <a:fillRect/>
          </a:stretch>
        </p:blipFill>
        <p:spPr>
          <a:xfrm>
            <a:off x="805403" y="1282703"/>
            <a:ext cx="3462764" cy="2308509"/>
          </a:xfrm>
          <a:custGeom>
            <a:avLst/>
            <a:gdLst>
              <a:gd name="connsiteX0" fmla="*/ 0 w 3462764"/>
              <a:gd name="connsiteY0" fmla="*/ 0 h 2308509"/>
              <a:gd name="connsiteX1" fmla="*/ 646383 w 3462764"/>
              <a:gd name="connsiteY1" fmla="*/ 0 h 2308509"/>
              <a:gd name="connsiteX2" fmla="*/ 1119627 w 3462764"/>
              <a:gd name="connsiteY2" fmla="*/ 0 h 2308509"/>
              <a:gd name="connsiteX3" fmla="*/ 1696754 w 3462764"/>
              <a:gd name="connsiteY3" fmla="*/ 0 h 2308509"/>
              <a:gd name="connsiteX4" fmla="*/ 2204626 w 3462764"/>
              <a:gd name="connsiteY4" fmla="*/ 0 h 2308509"/>
              <a:gd name="connsiteX5" fmla="*/ 2851009 w 3462764"/>
              <a:gd name="connsiteY5" fmla="*/ 0 h 2308509"/>
              <a:gd name="connsiteX6" fmla="*/ 3462764 w 3462764"/>
              <a:gd name="connsiteY6" fmla="*/ 0 h 2308509"/>
              <a:gd name="connsiteX7" fmla="*/ 3462764 w 3462764"/>
              <a:gd name="connsiteY7" fmla="*/ 600212 h 2308509"/>
              <a:gd name="connsiteX8" fmla="*/ 3462764 w 3462764"/>
              <a:gd name="connsiteY8" fmla="*/ 1223510 h 2308509"/>
              <a:gd name="connsiteX9" fmla="*/ 3462764 w 3462764"/>
              <a:gd name="connsiteY9" fmla="*/ 2308509 h 2308509"/>
              <a:gd name="connsiteX10" fmla="*/ 2989520 w 3462764"/>
              <a:gd name="connsiteY10" fmla="*/ 2308509 h 2308509"/>
              <a:gd name="connsiteX11" fmla="*/ 2447020 w 3462764"/>
              <a:gd name="connsiteY11" fmla="*/ 2308509 h 2308509"/>
              <a:gd name="connsiteX12" fmla="*/ 1800637 w 3462764"/>
              <a:gd name="connsiteY12" fmla="*/ 2308509 h 2308509"/>
              <a:gd name="connsiteX13" fmla="*/ 1258138 w 3462764"/>
              <a:gd name="connsiteY13" fmla="*/ 2308509 h 2308509"/>
              <a:gd name="connsiteX14" fmla="*/ 750266 w 3462764"/>
              <a:gd name="connsiteY14" fmla="*/ 2308509 h 2308509"/>
              <a:gd name="connsiteX15" fmla="*/ 0 w 3462764"/>
              <a:gd name="connsiteY15" fmla="*/ 2308509 h 2308509"/>
              <a:gd name="connsiteX16" fmla="*/ 0 w 3462764"/>
              <a:gd name="connsiteY16" fmla="*/ 1777552 h 2308509"/>
              <a:gd name="connsiteX17" fmla="*/ 0 w 3462764"/>
              <a:gd name="connsiteY17" fmla="*/ 1269680 h 2308509"/>
              <a:gd name="connsiteX18" fmla="*/ 0 w 3462764"/>
              <a:gd name="connsiteY18" fmla="*/ 738723 h 2308509"/>
              <a:gd name="connsiteX19" fmla="*/ 0 w 3462764"/>
              <a:gd name="connsiteY19" fmla="*/ 0 h 23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2764" h="2308509" fill="none" extrusionOk="0">
                <a:moveTo>
                  <a:pt x="0" y="0"/>
                </a:moveTo>
                <a:cubicBezTo>
                  <a:pt x="239081" y="-72611"/>
                  <a:pt x="330779" y="12273"/>
                  <a:pt x="646383" y="0"/>
                </a:cubicBezTo>
                <a:cubicBezTo>
                  <a:pt x="961987" y="-12273"/>
                  <a:pt x="893021" y="7251"/>
                  <a:pt x="1119627" y="0"/>
                </a:cubicBezTo>
                <a:cubicBezTo>
                  <a:pt x="1346233" y="-7251"/>
                  <a:pt x="1429064" y="28070"/>
                  <a:pt x="1696754" y="0"/>
                </a:cubicBezTo>
                <a:cubicBezTo>
                  <a:pt x="1964444" y="-28070"/>
                  <a:pt x="1972551" y="39727"/>
                  <a:pt x="2204626" y="0"/>
                </a:cubicBezTo>
                <a:cubicBezTo>
                  <a:pt x="2436701" y="-39727"/>
                  <a:pt x="2657940" y="38494"/>
                  <a:pt x="2851009" y="0"/>
                </a:cubicBezTo>
                <a:cubicBezTo>
                  <a:pt x="3044078" y="-38494"/>
                  <a:pt x="3327817" y="18154"/>
                  <a:pt x="3462764" y="0"/>
                </a:cubicBezTo>
                <a:cubicBezTo>
                  <a:pt x="3489928" y="201358"/>
                  <a:pt x="3419280" y="423856"/>
                  <a:pt x="3462764" y="600212"/>
                </a:cubicBezTo>
                <a:cubicBezTo>
                  <a:pt x="3506248" y="776568"/>
                  <a:pt x="3400804" y="1016647"/>
                  <a:pt x="3462764" y="1223510"/>
                </a:cubicBezTo>
                <a:cubicBezTo>
                  <a:pt x="3524724" y="1430373"/>
                  <a:pt x="3341713" y="1945965"/>
                  <a:pt x="3462764" y="2308509"/>
                </a:cubicBezTo>
                <a:cubicBezTo>
                  <a:pt x="3294862" y="2361426"/>
                  <a:pt x="3119428" y="2289771"/>
                  <a:pt x="2989520" y="2308509"/>
                </a:cubicBezTo>
                <a:cubicBezTo>
                  <a:pt x="2859612" y="2327247"/>
                  <a:pt x="2649038" y="2294476"/>
                  <a:pt x="2447020" y="2308509"/>
                </a:cubicBezTo>
                <a:cubicBezTo>
                  <a:pt x="2245002" y="2322542"/>
                  <a:pt x="2026982" y="2277522"/>
                  <a:pt x="1800637" y="2308509"/>
                </a:cubicBezTo>
                <a:cubicBezTo>
                  <a:pt x="1574292" y="2339496"/>
                  <a:pt x="1425808" y="2277135"/>
                  <a:pt x="1258138" y="2308509"/>
                </a:cubicBezTo>
                <a:cubicBezTo>
                  <a:pt x="1090468" y="2339883"/>
                  <a:pt x="867507" y="2305542"/>
                  <a:pt x="750266" y="2308509"/>
                </a:cubicBezTo>
                <a:cubicBezTo>
                  <a:pt x="633025" y="2311476"/>
                  <a:pt x="238133" y="2259660"/>
                  <a:pt x="0" y="2308509"/>
                </a:cubicBezTo>
                <a:cubicBezTo>
                  <a:pt x="-57916" y="2168804"/>
                  <a:pt x="30719" y="1996961"/>
                  <a:pt x="0" y="1777552"/>
                </a:cubicBezTo>
                <a:cubicBezTo>
                  <a:pt x="-30719" y="1558143"/>
                  <a:pt x="31099" y="1371740"/>
                  <a:pt x="0" y="1269680"/>
                </a:cubicBezTo>
                <a:cubicBezTo>
                  <a:pt x="-31099" y="1167620"/>
                  <a:pt x="31167" y="902343"/>
                  <a:pt x="0" y="738723"/>
                </a:cubicBezTo>
                <a:cubicBezTo>
                  <a:pt x="-31167" y="575103"/>
                  <a:pt x="12289" y="364485"/>
                  <a:pt x="0" y="0"/>
                </a:cubicBezTo>
                <a:close/>
              </a:path>
              <a:path w="3462764" h="2308509" stroke="0" extrusionOk="0">
                <a:moveTo>
                  <a:pt x="0" y="0"/>
                </a:moveTo>
                <a:cubicBezTo>
                  <a:pt x="181677" y="-31689"/>
                  <a:pt x="284723" y="16124"/>
                  <a:pt x="507872" y="0"/>
                </a:cubicBezTo>
                <a:cubicBezTo>
                  <a:pt x="731021" y="-16124"/>
                  <a:pt x="833060" y="40717"/>
                  <a:pt x="1015744" y="0"/>
                </a:cubicBezTo>
                <a:cubicBezTo>
                  <a:pt x="1198428" y="-40717"/>
                  <a:pt x="1440977" y="12958"/>
                  <a:pt x="1592871" y="0"/>
                </a:cubicBezTo>
                <a:cubicBezTo>
                  <a:pt x="1744765" y="-12958"/>
                  <a:pt x="1921688" y="8516"/>
                  <a:pt x="2204626" y="0"/>
                </a:cubicBezTo>
                <a:cubicBezTo>
                  <a:pt x="2487565" y="-8516"/>
                  <a:pt x="2535049" y="54730"/>
                  <a:pt x="2712498" y="0"/>
                </a:cubicBezTo>
                <a:cubicBezTo>
                  <a:pt x="2889947" y="-54730"/>
                  <a:pt x="3273738" y="57044"/>
                  <a:pt x="3462764" y="0"/>
                </a:cubicBezTo>
                <a:cubicBezTo>
                  <a:pt x="3502052" y="226258"/>
                  <a:pt x="3403147" y="368629"/>
                  <a:pt x="3462764" y="530957"/>
                </a:cubicBezTo>
                <a:cubicBezTo>
                  <a:pt x="3522381" y="693285"/>
                  <a:pt x="3403249" y="896288"/>
                  <a:pt x="3462764" y="1061914"/>
                </a:cubicBezTo>
                <a:cubicBezTo>
                  <a:pt x="3522279" y="1227540"/>
                  <a:pt x="3421518" y="1431542"/>
                  <a:pt x="3462764" y="1569786"/>
                </a:cubicBezTo>
                <a:cubicBezTo>
                  <a:pt x="3504010" y="1708030"/>
                  <a:pt x="3429767" y="2030958"/>
                  <a:pt x="3462764" y="2308509"/>
                </a:cubicBezTo>
                <a:cubicBezTo>
                  <a:pt x="3209200" y="2323565"/>
                  <a:pt x="3014552" y="2291812"/>
                  <a:pt x="2851009" y="2308509"/>
                </a:cubicBezTo>
                <a:cubicBezTo>
                  <a:pt x="2687466" y="2325206"/>
                  <a:pt x="2484747" y="2267514"/>
                  <a:pt x="2273882" y="2308509"/>
                </a:cubicBezTo>
                <a:cubicBezTo>
                  <a:pt x="2063017" y="2349504"/>
                  <a:pt x="1904623" y="2286167"/>
                  <a:pt x="1766010" y="2308509"/>
                </a:cubicBezTo>
                <a:cubicBezTo>
                  <a:pt x="1627397" y="2330851"/>
                  <a:pt x="1457986" y="2282122"/>
                  <a:pt x="1292765" y="2308509"/>
                </a:cubicBezTo>
                <a:cubicBezTo>
                  <a:pt x="1127545" y="2334896"/>
                  <a:pt x="1019655" y="2302881"/>
                  <a:pt x="819521" y="2308509"/>
                </a:cubicBezTo>
                <a:cubicBezTo>
                  <a:pt x="619387" y="2314137"/>
                  <a:pt x="240702" y="2252793"/>
                  <a:pt x="0" y="2308509"/>
                </a:cubicBezTo>
                <a:cubicBezTo>
                  <a:pt x="-42528" y="2097810"/>
                  <a:pt x="39781" y="2045481"/>
                  <a:pt x="0" y="1800637"/>
                </a:cubicBezTo>
                <a:cubicBezTo>
                  <a:pt x="-39781" y="1555793"/>
                  <a:pt x="16179" y="1371125"/>
                  <a:pt x="0" y="1223510"/>
                </a:cubicBezTo>
                <a:cubicBezTo>
                  <a:pt x="-16179" y="1075895"/>
                  <a:pt x="63493" y="917865"/>
                  <a:pt x="0" y="646383"/>
                </a:cubicBezTo>
                <a:cubicBezTo>
                  <a:pt x="-63493" y="374901"/>
                  <a:pt x="73408" y="218708"/>
                  <a:pt x="0" y="0"/>
                </a:cubicBezTo>
                <a:close/>
              </a:path>
            </a:pathLst>
          </a:custGeom>
          <a:ln w="38100">
            <a:solidFill>
              <a:schemeClr val="tx1"/>
            </a:solidFill>
            <a:extLst>
              <a:ext uri="{C807C97D-BFC1-408E-A445-0C87EB9F89A2}">
                <ask:lineSketchStyleProps xmlns:ask="http://schemas.microsoft.com/office/drawing/2018/sketchyshapes" sd="2602750782">
                  <a:prstGeom prst="rect">
                    <a:avLst/>
                  </a:prstGeom>
                  <ask:type>
                    <ask:lineSketchScribble/>
                  </ask:type>
                </ask:lineSketchStyleProps>
              </a:ext>
            </a:extLst>
          </a:ln>
        </p:spPr>
      </p:pic>
      <p:sp>
        <p:nvSpPr>
          <p:cNvPr id="4" name="Content Placeholder 11">
            <a:extLst>
              <a:ext uri="{FF2B5EF4-FFF2-40B4-BE49-F238E27FC236}">
                <a16:creationId xmlns:a16="http://schemas.microsoft.com/office/drawing/2014/main" id="{3DAE0674-CFBA-1DF5-48AC-471432718D2B}"/>
              </a:ext>
            </a:extLst>
          </p:cNvPr>
          <p:cNvSpPr txBox="1">
            <a:spLocks/>
          </p:cNvSpPr>
          <p:nvPr/>
        </p:nvSpPr>
        <p:spPr>
          <a:xfrm>
            <a:off x="1219200" y="384272"/>
            <a:ext cx="9753599" cy="1132830"/>
          </a:xfrm>
          <a:custGeom>
            <a:avLst/>
            <a:gdLst>
              <a:gd name="connsiteX0" fmla="*/ 0 w 9753599"/>
              <a:gd name="connsiteY0" fmla="*/ 0 h 1132830"/>
              <a:gd name="connsiteX1" fmla="*/ 281133 w 9753599"/>
              <a:gd name="connsiteY1" fmla="*/ 0 h 1132830"/>
              <a:gd name="connsiteX2" fmla="*/ 1049946 w 9753599"/>
              <a:gd name="connsiteY2" fmla="*/ 0 h 1132830"/>
              <a:gd name="connsiteX3" fmla="*/ 1428615 w 9753599"/>
              <a:gd name="connsiteY3" fmla="*/ 0 h 1132830"/>
              <a:gd name="connsiteX4" fmla="*/ 2197428 w 9753599"/>
              <a:gd name="connsiteY4" fmla="*/ 0 h 1132830"/>
              <a:gd name="connsiteX5" fmla="*/ 2576098 w 9753599"/>
              <a:gd name="connsiteY5" fmla="*/ 0 h 1132830"/>
              <a:gd name="connsiteX6" fmla="*/ 2954767 w 9753599"/>
              <a:gd name="connsiteY6" fmla="*/ 0 h 1132830"/>
              <a:gd name="connsiteX7" fmla="*/ 3430972 w 9753599"/>
              <a:gd name="connsiteY7" fmla="*/ 0 h 1132830"/>
              <a:gd name="connsiteX8" fmla="*/ 3712105 w 9753599"/>
              <a:gd name="connsiteY8" fmla="*/ 0 h 1132830"/>
              <a:gd name="connsiteX9" fmla="*/ 4383382 w 9753599"/>
              <a:gd name="connsiteY9" fmla="*/ 0 h 1132830"/>
              <a:gd name="connsiteX10" fmla="*/ 4762051 w 9753599"/>
              <a:gd name="connsiteY10" fmla="*/ 0 h 1132830"/>
              <a:gd name="connsiteX11" fmla="*/ 5335792 w 9753599"/>
              <a:gd name="connsiteY11" fmla="*/ 0 h 1132830"/>
              <a:gd name="connsiteX12" fmla="*/ 6104605 w 9753599"/>
              <a:gd name="connsiteY12" fmla="*/ 0 h 1132830"/>
              <a:gd name="connsiteX13" fmla="*/ 6483275 w 9753599"/>
              <a:gd name="connsiteY13" fmla="*/ 0 h 1132830"/>
              <a:gd name="connsiteX14" fmla="*/ 7057016 w 9753599"/>
              <a:gd name="connsiteY14" fmla="*/ 0 h 1132830"/>
              <a:gd name="connsiteX15" fmla="*/ 7728293 w 9753599"/>
              <a:gd name="connsiteY15" fmla="*/ 0 h 1132830"/>
              <a:gd name="connsiteX16" fmla="*/ 8204498 w 9753599"/>
              <a:gd name="connsiteY16" fmla="*/ 0 h 1132830"/>
              <a:gd name="connsiteX17" fmla="*/ 8778239 w 9753599"/>
              <a:gd name="connsiteY17" fmla="*/ 0 h 1132830"/>
              <a:gd name="connsiteX18" fmla="*/ 9753599 w 9753599"/>
              <a:gd name="connsiteY18" fmla="*/ 0 h 1132830"/>
              <a:gd name="connsiteX19" fmla="*/ 9753599 w 9753599"/>
              <a:gd name="connsiteY19" fmla="*/ 555087 h 1132830"/>
              <a:gd name="connsiteX20" fmla="*/ 9753599 w 9753599"/>
              <a:gd name="connsiteY20" fmla="*/ 1132830 h 1132830"/>
              <a:gd name="connsiteX21" fmla="*/ 8984786 w 9753599"/>
              <a:gd name="connsiteY21" fmla="*/ 1132830 h 1132830"/>
              <a:gd name="connsiteX22" fmla="*/ 8411045 w 9753599"/>
              <a:gd name="connsiteY22" fmla="*/ 1132830 h 1132830"/>
              <a:gd name="connsiteX23" fmla="*/ 8032376 w 9753599"/>
              <a:gd name="connsiteY23" fmla="*/ 1132830 h 1132830"/>
              <a:gd name="connsiteX24" fmla="*/ 7263563 w 9753599"/>
              <a:gd name="connsiteY24" fmla="*/ 1132830 h 1132830"/>
              <a:gd name="connsiteX25" fmla="*/ 6884893 w 9753599"/>
              <a:gd name="connsiteY25" fmla="*/ 1132830 h 1132830"/>
              <a:gd name="connsiteX26" fmla="*/ 6213616 w 9753599"/>
              <a:gd name="connsiteY26" fmla="*/ 1132830 h 1132830"/>
              <a:gd name="connsiteX27" fmla="*/ 5639875 w 9753599"/>
              <a:gd name="connsiteY27" fmla="*/ 1132830 h 1132830"/>
              <a:gd name="connsiteX28" fmla="*/ 5163670 w 9753599"/>
              <a:gd name="connsiteY28" fmla="*/ 1132830 h 1132830"/>
              <a:gd name="connsiteX29" fmla="*/ 4882537 w 9753599"/>
              <a:gd name="connsiteY29" fmla="*/ 1132830 h 1132830"/>
              <a:gd name="connsiteX30" fmla="*/ 4503868 w 9753599"/>
              <a:gd name="connsiteY30" fmla="*/ 1132830 h 1132830"/>
              <a:gd name="connsiteX31" fmla="*/ 3832591 w 9753599"/>
              <a:gd name="connsiteY31" fmla="*/ 1132830 h 1132830"/>
              <a:gd name="connsiteX32" fmla="*/ 3161314 w 9753599"/>
              <a:gd name="connsiteY32" fmla="*/ 1132830 h 1132830"/>
              <a:gd name="connsiteX33" fmla="*/ 2587572 w 9753599"/>
              <a:gd name="connsiteY33" fmla="*/ 1132830 h 1132830"/>
              <a:gd name="connsiteX34" fmla="*/ 2013831 w 9753599"/>
              <a:gd name="connsiteY34" fmla="*/ 1132830 h 1132830"/>
              <a:gd name="connsiteX35" fmla="*/ 1440090 w 9753599"/>
              <a:gd name="connsiteY35" fmla="*/ 1132830 h 1132830"/>
              <a:gd name="connsiteX36" fmla="*/ 866349 w 9753599"/>
              <a:gd name="connsiteY36" fmla="*/ 1132830 h 1132830"/>
              <a:gd name="connsiteX37" fmla="*/ 0 w 9753599"/>
              <a:gd name="connsiteY37" fmla="*/ 1132830 h 1132830"/>
              <a:gd name="connsiteX38" fmla="*/ 0 w 9753599"/>
              <a:gd name="connsiteY38" fmla="*/ 577743 h 1132830"/>
              <a:gd name="connsiteX39" fmla="*/ 0 w 9753599"/>
              <a:gd name="connsiteY39" fmla="*/ 0 h 113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53599" h="1132830" fill="none" extrusionOk="0">
                <a:moveTo>
                  <a:pt x="0" y="0"/>
                </a:moveTo>
                <a:cubicBezTo>
                  <a:pt x="127837" y="-21123"/>
                  <a:pt x="168430" y="3626"/>
                  <a:pt x="281133" y="0"/>
                </a:cubicBezTo>
                <a:cubicBezTo>
                  <a:pt x="393836" y="-3626"/>
                  <a:pt x="851523" y="26868"/>
                  <a:pt x="1049946" y="0"/>
                </a:cubicBezTo>
                <a:cubicBezTo>
                  <a:pt x="1248369" y="-26868"/>
                  <a:pt x="1276681" y="22481"/>
                  <a:pt x="1428615" y="0"/>
                </a:cubicBezTo>
                <a:cubicBezTo>
                  <a:pt x="1580549" y="-22481"/>
                  <a:pt x="2025217" y="25295"/>
                  <a:pt x="2197428" y="0"/>
                </a:cubicBezTo>
                <a:cubicBezTo>
                  <a:pt x="2369639" y="-25295"/>
                  <a:pt x="2410627" y="34921"/>
                  <a:pt x="2576098" y="0"/>
                </a:cubicBezTo>
                <a:cubicBezTo>
                  <a:pt x="2741569" y="-34921"/>
                  <a:pt x="2799957" y="16278"/>
                  <a:pt x="2954767" y="0"/>
                </a:cubicBezTo>
                <a:cubicBezTo>
                  <a:pt x="3109577" y="-16278"/>
                  <a:pt x="3205247" y="41788"/>
                  <a:pt x="3430972" y="0"/>
                </a:cubicBezTo>
                <a:cubicBezTo>
                  <a:pt x="3656697" y="-41788"/>
                  <a:pt x="3605667" y="33342"/>
                  <a:pt x="3712105" y="0"/>
                </a:cubicBezTo>
                <a:cubicBezTo>
                  <a:pt x="3818543" y="-33342"/>
                  <a:pt x="4129075" y="68783"/>
                  <a:pt x="4383382" y="0"/>
                </a:cubicBezTo>
                <a:cubicBezTo>
                  <a:pt x="4637689" y="-68783"/>
                  <a:pt x="4578826" y="44756"/>
                  <a:pt x="4762051" y="0"/>
                </a:cubicBezTo>
                <a:cubicBezTo>
                  <a:pt x="4945276" y="-44756"/>
                  <a:pt x="5157570" y="21420"/>
                  <a:pt x="5335792" y="0"/>
                </a:cubicBezTo>
                <a:cubicBezTo>
                  <a:pt x="5514014" y="-21420"/>
                  <a:pt x="5908289" y="56677"/>
                  <a:pt x="6104605" y="0"/>
                </a:cubicBezTo>
                <a:cubicBezTo>
                  <a:pt x="6300921" y="-56677"/>
                  <a:pt x="6345894" y="33850"/>
                  <a:pt x="6483275" y="0"/>
                </a:cubicBezTo>
                <a:cubicBezTo>
                  <a:pt x="6620656" y="-33850"/>
                  <a:pt x="6837186" y="34726"/>
                  <a:pt x="7057016" y="0"/>
                </a:cubicBezTo>
                <a:cubicBezTo>
                  <a:pt x="7276846" y="-34726"/>
                  <a:pt x="7494721" y="372"/>
                  <a:pt x="7728293" y="0"/>
                </a:cubicBezTo>
                <a:cubicBezTo>
                  <a:pt x="7961865" y="-372"/>
                  <a:pt x="8000654" y="50557"/>
                  <a:pt x="8204498" y="0"/>
                </a:cubicBezTo>
                <a:cubicBezTo>
                  <a:pt x="8408342" y="-50557"/>
                  <a:pt x="8518021" y="38503"/>
                  <a:pt x="8778239" y="0"/>
                </a:cubicBezTo>
                <a:cubicBezTo>
                  <a:pt x="9038457" y="-38503"/>
                  <a:pt x="9356994" y="111700"/>
                  <a:pt x="9753599" y="0"/>
                </a:cubicBezTo>
                <a:cubicBezTo>
                  <a:pt x="9805898" y="143610"/>
                  <a:pt x="9742792" y="440825"/>
                  <a:pt x="9753599" y="555087"/>
                </a:cubicBezTo>
                <a:cubicBezTo>
                  <a:pt x="9764406" y="669349"/>
                  <a:pt x="9720651" y="859737"/>
                  <a:pt x="9753599" y="1132830"/>
                </a:cubicBezTo>
                <a:cubicBezTo>
                  <a:pt x="9472547" y="1138476"/>
                  <a:pt x="9224916" y="1080027"/>
                  <a:pt x="8984786" y="1132830"/>
                </a:cubicBezTo>
                <a:cubicBezTo>
                  <a:pt x="8744656" y="1185633"/>
                  <a:pt x="8561496" y="1131984"/>
                  <a:pt x="8411045" y="1132830"/>
                </a:cubicBezTo>
                <a:cubicBezTo>
                  <a:pt x="8260594" y="1133676"/>
                  <a:pt x="8121444" y="1131112"/>
                  <a:pt x="8032376" y="1132830"/>
                </a:cubicBezTo>
                <a:cubicBezTo>
                  <a:pt x="7943308" y="1134548"/>
                  <a:pt x="7535186" y="1112607"/>
                  <a:pt x="7263563" y="1132830"/>
                </a:cubicBezTo>
                <a:cubicBezTo>
                  <a:pt x="6991940" y="1153053"/>
                  <a:pt x="7041279" y="1093421"/>
                  <a:pt x="6884893" y="1132830"/>
                </a:cubicBezTo>
                <a:cubicBezTo>
                  <a:pt x="6728507" y="1172239"/>
                  <a:pt x="6457579" y="1055957"/>
                  <a:pt x="6213616" y="1132830"/>
                </a:cubicBezTo>
                <a:cubicBezTo>
                  <a:pt x="5969653" y="1209703"/>
                  <a:pt x="5868405" y="1088972"/>
                  <a:pt x="5639875" y="1132830"/>
                </a:cubicBezTo>
                <a:cubicBezTo>
                  <a:pt x="5411345" y="1176688"/>
                  <a:pt x="5272136" y="1079448"/>
                  <a:pt x="5163670" y="1132830"/>
                </a:cubicBezTo>
                <a:cubicBezTo>
                  <a:pt x="5055205" y="1186212"/>
                  <a:pt x="5001299" y="1118259"/>
                  <a:pt x="4882537" y="1132830"/>
                </a:cubicBezTo>
                <a:cubicBezTo>
                  <a:pt x="4763775" y="1147401"/>
                  <a:pt x="4655249" y="1124463"/>
                  <a:pt x="4503868" y="1132830"/>
                </a:cubicBezTo>
                <a:cubicBezTo>
                  <a:pt x="4352487" y="1141197"/>
                  <a:pt x="4104283" y="1054550"/>
                  <a:pt x="3832591" y="1132830"/>
                </a:cubicBezTo>
                <a:cubicBezTo>
                  <a:pt x="3560899" y="1211110"/>
                  <a:pt x="3441714" y="1087724"/>
                  <a:pt x="3161314" y="1132830"/>
                </a:cubicBezTo>
                <a:cubicBezTo>
                  <a:pt x="2880914" y="1177936"/>
                  <a:pt x="2841393" y="1075393"/>
                  <a:pt x="2587572" y="1132830"/>
                </a:cubicBezTo>
                <a:cubicBezTo>
                  <a:pt x="2333751" y="1190267"/>
                  <a:pt x="2241375" y="1116177"/>
                  <a:pt x="2013831" y="1132830"/>
                </a:cubicBezTo>
                <a:cubicBezTo>
                  <a:pt x="1786287" y="1149483"/>
                  <a:pt x="1682798" y="1077043"/>
                  <a:pt x="1440090" y="1132830"/>
                </a:cubicBezTo>
                <a:cubicBezTo>
                  <a:pt x="1197382" y="1188617"/>
                  <a:pt x="1127450" y="1090642"/>
                  <a:pt x="866349" y="1132830"/>
                </a:cubicBezTo>
                <a:cubicBezTo>
                  <a:pt x="605248" y="1175018"/>
                  <a:pt x="315557" y="1110160"/>
                  <a:pt x="0" y="1132830"/>
                </a:cubicBezTo>
                <a:cubicBezTo>
                  <a:pt x="-15836" y="942301"/>
                  <a:pt x="32513" y="837618"/>
                  <a:pt x="0" y="577743"/>
                </a:cubicBezTo>
                <a:cubicBezTo>
                  <a:pt x="-32513" y="317868"/>
                  <a:pt x="31119" y="200506"/>
                  <a:pt x="0" y="0"/>
                </a:cubicBezTo>
                <a:close/>
              </a:path>
              <a:path w="9753599" h="1132830" stroke="0" extrusionOk="0">
                <a:moveTo>
                  <a:pt x="0" y="0"/>
                </a:moveTo>
                <a:cubicBezTo>
                  <a:pt x="63273" y="-13882"/>
                  <a:pt x="167707" y="6931"/>
                  <a:pt x="281133" y="0"/>
                </a:cubicBezTo>
                <a:cubicBezTo>
                  <a:pt x="394559" y="-6931"/>
                  <a:pt x="755225" y="11590"/>
                  <a:pt x="952410" y="0"/>
                </a:cubicBezTo>
                <a:cubicBezTo>
                  <a:pt x="1149595" y="-11590"/>
                  <a:pt x="1124222" y="15043"/>
                  <a:pt x="1233543" y="0"/>
                </a:cubicBezTo>
                <a:cubicBezTo>
                  <a:pt x="1342864" y="-15043"/>
                  <a:pt x="1518554" y="25610"/>
                  <a:pt x="1612213" y="0"/>
                </a:cubicBezTo>
                <a:cubicBezTo>
                  <a:pt x="1705872" y="-25610"/>
                  <a:pt x="1890885" y="13916"/>
                  <a:pt x="1990882" y="0"/>
                </a:cubicBezTo>
                <a:cubicBezTo>
                  <a:pt x="2090879" y="-13916"/>
                  <a:pt x="2365613" y="15542"/>
                  <a:pt x="2564623" y="0"/>
                </a:cubicBezTo>
                <a:cubicBezTo>
                  <a:pt x="2763633" y="-15542"/>
                  <a:pt x="2962574" y="50088"/>
                  <a:pt x="3333436" y="0"/>
                </a:cubicBezTo>
                <a:cubicBezTo>
                  <a:pt x="3704298" y="-50088"/>
                  <a:pt x="3475385" y="13932"/>
                  <a:pt x="3614569" y="0"/>
                </a:cubicBezTo>
                <a:cubicBezTo>
                  <a:pt x="3753753" y="-13932"/>
                  <a:pt x="4123955" y="61989"/>
                  <a:pt x="4285846" y="0"/>
                </a:cubicBezTo>
                <a:cubicBezTo>
                  <a:pt x="4447737" y="-61989"/>
                  <a:pt x="4541542" y="118"/>
                  <a:pt x="4762051" y="0"/>
                </a:cubicBezTo>
                <a:cubicBezTo>
                  <a:pt x="4982561" y="-118"/>
                  <a:pt x="5044984" y="28975"/>
                  <a:pt x="5238256" y="0"/>
                </a:cubicBezTo>
                <a:cubicBezTo>
                  <a:pt x="5431528" y="-28975"/>
                  <a:pt x="5470270" y="31125"/>
                  <a:pt x="5616926" y="0"/>
                </a:cubicBezTo>
                <a:cubicBezTo>
                  <a:pt x="5763582" y="-31125"/>
                  <a:pt x="6066710" y="17430"/>
                  <a:pt x="6190667" y="0"/>
                </a:cubicBezTo>
                <a:cubicBezTo>
                  <a:pt x="6314624" y="-17430"/>
                  <a:pt x="6364041" y="32543"/>
                  <a:pt x="6471800" y="0"/>
                </a:cubicBezTo>
                <a:cubicBezTo>
                  <a:pt x="6579559" y="-32543"/>
                  <a:pt x="6831701" y="31300"/>
                  <a:pt x="6948005" y="0"/>
                </a:cubicBezTo>
                <a:cubicBezTo>
                  <a:pt x="7064310" y="-31300"/>
                  <a:pt x="7150117" y="35351"/>
                  <a:pt x="7326674" y="0"/>
                </a:cubicBezTo>
                <a:cubicBezTo>
                  <a:pt x="7503231" y="-35351"/>
                  <a:pt x="7484916" y="22245"/>
                  <a:pt x="7607807" y="0"/>
                </a:cubicBezTo>
                <a:cubicBezTo>
                  <a:pt x="7730698" y="-22245"/>
                  <a:pt x="7989535" y="35086"/>
                  <a:pt x="8279084" y="0"/>
                </a:cubicBezTo>
                <a:cubicBezTo>
                  <a:pt x="8568633" y="-35086"/>
                  <a:pt x="8550637" y="49227"/>
                  <a:pt x="8755289" y="0"/>
                </a:cubicBezTo>
                <a:cubicBezTo>
                  <a:pt x="8959942" y="-49227"/>
                  <a:pt x="8917166" y="13202"/>
                  <a:pt x="9036423" y="0"/>
                </a:cubicBezTo>
                <a:cubicBezTo>
                  <a:pt x="9155680" y="-13202"/>
                  <a:pt x="9483111" y="32334"/>
                  <a:pt x="9753599" y="0"/>
                </a:cubicBezTo>
                <a:cubicBezTo>
                  <a:pt x="9819231" y="258349"/>
                  <a:pt x="9752697" y="435770"/>
                  <a:pt x="9753599" y="577743"/>
                </a:cubicBezTo>
                <a:cubicBezTo>
                  <a:pt x="9754501" y="719716"/>
                  <a:pt x="9723143" y="855536"/>
                  <a:pt x="9753599" y="1132830"/>
                </a:cubicBezTo>
                <a:cubicBezTo>
                  <a:pt x="9609529" y="1153884"/>
                  <a:pt x="9556596" y="1113753"/>
                  <a:pt x="9374930" y="1132830"/>
                </a:cubicBezTo>
                <a:cubicBezTo>
                  <a:pt x="9193264" y="1151907"/>
                  <a:pt x="8828419" y="1125127"/>
                  <a:pt x="8606117" y="1132830"/>
                </a:cubicBezTo>
                <a:cubicBezTo>
                  <a:pt x="8383815" y="1140533"/>
                  <a:pt x="8130337" y="1077281"/>
                  <a:pt x="7934840" y="1132830"/>
                </a:cubicBezTo>
                <a:cubicBezTo>
                  <a:pt x="7739343" y="1188379"/>
                  <a:pt x="7736784" y="1116974"/>
                  <a:pt x="7556171" y="1132830"/>
                </a:cubicBezTo>
                <a:cubicBezTo>
                  <a:pt x="7375558" y="1148686"/>
                  <a:pt x="6978866" y="1059421"/>
                  <a:pt x="6787357" y="1132830"/>
                </a:cubicBezTo>
                <a:cubicBezTo>
                  <a:pt x="6595848" y="1206239"/>
                  <a:pt x="6511395" y="1107326"/>
                  <a:pt x="6408688" y="1132830"/>
                </a:cubicBezTo>
                <a:cubicBezTo>
                  <a:pt x="6305981" y="1158334"/>
                  <a:pt x="5933817" y="1066368"/>
                  <a:pt x="5737411" y="1132830"/>
                </a:cubicBezTo>
                <a:cubicBezTo>
                  <a:pt x="5541005" y="1199292"/>
                  <a:pt x="5549306" y="1115535"/>
                  <a:pt x="5456278" y="1132830"/>
                </a:cubicBezTo>
                <a:cubicBezTo>
                  <a:pt x="5363250" y="1150125"/>
                  <a:pt x="5099195" y="1114002"/>
                  <a:pt x="4980073" y="1132830"/>
                </a:cubicBezTo>
                <a:cubicBezTo>
                  <a:pt x="4860951" y="1151658"/>
                  <a:pt x="4593504" y="1121688"/>
                  <a:pt x="4308796" y="1132830"/>
                </a:cubicBezTo>
                <a:cubicBezTo>
                  <a:pt x="4024088" y="1143972"/>
                  <a:pt x="3880565" y="1045724"/>
                  <a:pt x="3539983" y="1132830"/>
                </a:cubicBezTo>
                <a:cubicBezTo>
                  <a:pt x="3199401" y="1219936"/>
                  <a:pt x="3226559" y="1112829"/>
                  <a:pt x="2966242" y="1132830"/>
                </a:cubicBezTo>
                <a:cubicBezTo>
                  <a:pt x="2705925" y="1152831"/>
                  <a:pt x="2671775" y="1129187"/>
                  <a:pt x="2587572" y="1132830"/>
                </a:cubicBezTo>
                <a:cubicBezTo>
                  <a:pt x="2503369" y="1136473"/>
                  <a:pt x="2199301" y="1102747"/>
                  <a:pt x="2013831" y="1132830"/>
                </a:cubicBezTo>
                <a:cubicBezTo>
                  <a:pt x="1828361" y="1162913"/>
                  <a:pt x="1751055" y="1106418"/>
                  <a:pt x="1537626" y="1132830"/>
                </a:cubicBezTo>
                <a:cubicBezTo>
                  <a:pt x="1324197" y="1159242"/>
                  <a:pt x="998987" y="1116077"/>
                  <a:pt x="768813" y="1132830"/>
                </a:cubicBezTo>
                <a:cubicBezTo>
                  <a:pt x="538639" y="1149583"/>
                  <a:pt x="240222" y="1091298"/>
                  <a:pt x="0" y="1132830"/>
                </a:cubicBezTo>
                <a:cubicBezTo>
                  <a:pt x="-41953" y="1010060"/>
                  <a:pt x="18616" y="744347"/>
                  <a:pt x="0" y="566415"/>
                </a:cubicBezTo>
                <a:cubicBezTo>
                  <a:pt x="-18616" y="388483"/>
                  <a:pt x="8938" y="171527"/>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lang="en-US" sz="4800" b="1" dirty="0">
                <a:solidFill>
                  <a:srgbClr val="3D4B60"/>
                </a:solidFill>
                <a:latin typeface="Calibri" panose="020F0502020204030204" pitchFamily="34" charset="0"/>
                <a:ea typeface="Calibri" panose="020F0502020204030204" pitchFamily="34" charset="0"/>
                <a:cs typeface="Calibri" panose="020F0502020204030204" pitchFamily="34" charset="0"/>
              </a:rPr>
              <a:t>Safe Car Ride - Unsafe Car Ride</a:t>
            </a:r>
            <a:endParaRPr kumimoji="0" lang="en-US" sz="4800" b="1" i="0" u="none" strike="noStrike" kern="1200" cap="none" spc="0" normalizeH="0" baseline="0" noProof="0" dirty="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28328A0-65BA-6702-F739-F3E898A072D8}"/>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5</a:t>
            </a:r>
            <a:endParaRPr lang="en-US" dirty="0"/>
          </a:p>
        </p:txBody>
      </p:sp>
    </p:spTree>
    <p:extLst>
      <p:ext uri="{BB962C8B-B14F-4D97-AF65-F5344CB8AC3E}">
        <p14:creationId xmlns:p14="http://schemas.microsoft.com/office/powerpoint/2010/main" val="1086050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descr="A child in a car seat&#10;&#10;Description automatically generated">
            <a:extLst>
              <a:ext uri="{FF2B5EF4-FFF2-40B4-BE49-F238E27FC236}">
                <a16:creationId xmlns:a16="http://schemas.microsoft.com/office/drawing/2014/main" id="{28286B7C-006C-4899-74E1-89397D65AF49}"/>
              </a:ext>
            </a:extLst>
          </p:cNvPr>
          <p:cNvPicPr>
            <a:picLocks noChangeAspect="1"/>
          </p:cNvPicPr>
          <p:nvPr/>
        </p:nvPicPr>
        <p:blipFill rotWithShape="1">
          <a:blip r:embed="rId3"/>
          <a:srcRect l="19301" t="19215" r="21364" b="9215"/>
          <a:stretch/>
        </p:blipFill>
        <p:spPr>
          <a:xfrm>
            <a:off x="4260883" y="1728528"/>
            <a:ext cx="4261731" cy="2891467"/>
          </a:xfrm>
          <a:custGeom>
            <a:avLst/>
            <a:gdLst>
              <a:gd name="connsiteX0" fmla="*/ 0 w 4261731"/>
              <a:gd name="connsiteY0" fmla="*/ 0 h 2891467"/>
              <a:gd name="connsiteX1" fmla="*/ 617951 w 4261731"/>
              <a:gd name="connsiteY1" fmla="*/ 0 h 2891467"/>
              <a:gd name="connsiteX2" fmla="*/ 1193285 w 4261731"/>
              <a:gd name="connsiteY2" fmla="*/ 0 h 2891467"/>
              <a:gd name="connsiteX3" fmla="*/ 1598149 w 4261731"/>
              <a:gd name="connsiteY3" fmla="*/ 0 h 2891467"/>
              <a:gd name="connsiteX4" fmla="*/ 2216100 w 4261731"/>
              <a:gd name="connsiteY4" fmla="*/ 0 h 2891467"/>
              <a:gd name="connsiteX5" fmla="*/ 2748816 w 4261731"/>
              <a:gd name="connsiteY5" fmla="*/ 0 h 2891467"/>
              <a:gd name="connsiteX6" fmla="*/ 3238916 w 4261731"/>
              <a:gd name="connsiteY6" fmla="*/ 0 h 2891467"/>
              <a:gd name="connsiteX7" fmla="*/ 4261731 w 4261731"/>
              <a:gd name="connsiteY7" fmla="*/ 0 h 2891467"/>
              <a:gd name="connsiteX8" fmla="*/ 4261731 w 4261731"/>
              <a:gd name="connsiteY8" fmla="*/ 491549 h 2891467"/>
              <a:gd name="connsiteX9" fmla="*/ 4261731 w 4261731"/>
              <a:gd name="connsiteY9" fmla="*/ 1127672 h 2891467"/>
              <a:gd name="connsiteX10" fmla="*/ 4261731 w 4261731"/>
              <a:gd name="connsiteY10" fmla="*/ 1734880 h 2891467"/>
              <a:gd name="connsiteX11" fmla="*/ 4261731 w 4261731"/>
              <a:gd name="connsiteY11" fmla="*/ 2342088 h 2891467"/>
              <a:gd name="connsiteX12" fmla="*/ 4261731 w 4261731"/>
              <a:gd name="connsiteY12" fmla="*/ 2891467 h 2891467"/>
              <a:gd name="connsiteX13" fmla="*/ 3643780 w 4261731"/>
              <a:gd name="connsiteY13" fmla="*/ 2891467 h 2891467"/>
              <a:gd name="connsiteX14" fmla="*/ 3238916 w 4261731"/>
              <a:gd name="connsiteY14" fmla="*/ 2891467 h 2891467"/>
              <a:gd name="connsiteX15" fmla="*/ 2663582 w 4261731"/>
              <a:gd name="connsiteY15" fmla="*/ 2891467 h 2891467"/>
              <a:gd name="connsiteX16" fmla="*/ 2258717 w 4261731"/>
              <a:gd name="connsiteY16" fmla="*/ 2891467 h 2891467"/>
              <a:gd name="connsiteX17" fmla="*/ 1853853 w 4261731"/>
              <a:gd name="connsiteY17" fmla="*/ 2891467 h 2891467"/>
              <a:gd name="connsiteX18" fmla="*/ 1448989 w 4261731"/>
              <a:gd name="connsiteY18" fmla="*/ 2891467 h 2891467"/>
              <a:gd name="connsiteX19" fmla="*/ 958889 w 4261731"/>
              <a:gd name="connsiteY19" fmla="*/ 2891467 h 2891467"/>
              <a:gd name="connsiteX20" fmla="*/ 0 w 4261731"/>
              <a:gd name="connsiteY20" fmla="*/ 2891467 h 2891467"/>
              <a:gd name="connsiteX21" fmla="*/ 0 w 4261731"/>
              <a:gd name="connsiteY21" fmla="*/ 2313174 h 2891467"/>
              <a:gd name="connsiteX22" fmla="*/ 0 w 4261731"/>
              <a:gd name="connsiteY22" fmla="*/ 1792710 h 2891467"/>
              <a:gd name="connsiteX23" fmla="*/ 0 w 4261731"/>
              <a:gd name="connsiteY23" fmla="*/ 1243331 h 2891467"/>
              <a:gd name="connsiteX24" fmla="*/ 0 w 4261731"/>
              <a:gd name="connsiteY24" fmla="*/ 665037 h 2891467"/>
              <a:gd name="connsiteX25" fmla="*/ 0 w 4261731"/>
              <a:gd name="connsiteY25" fmla="*/ 0 h 289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1731" h="2891467" fill="none" extrusionOk="0">
                <a:moveTo>
                  <a:pt x="0" y="0"/>
                </a:moveTo>
                <a:cubicBezTo>
                  <a:pt x="286045" y="-51862"/>
                  <a:pt x="360744" y="58569"/>
                  <a:pt x="617951" y="0"/>
                </a:cubicBezTo>
                <a:cubicBezTo>
                  <a:pt x="875158" y="-58569"/>
                  <a:pt x="1005435" y="57432"/>
                  <a:pt x="1193285" y="0"/>
                </a:cubicBezTo>
                <a:cubicBezTo>
                  <a:pt x="1381135" y="-57432"/>
                  <a:pt x="1474860" y="21013"/>
                  <a:pt x="1598149" y="0"/>
                </a:cubicBezTo>
                <a:cubicBezTo>
                  <a:pt x="1721438" y="-21013"/>
                  <a:pt x="1939176" y="58782"/>
                  <a:pt x="2216100" y="0"/>
                </a:cubicBezTo>
                <a:cubicBezTo>
                  <a:pt x="2493024" y="-58782"/>
                  <a:pt x="2530061" y="48493"/>
                  <a:pt x="2748816" y="0"/>
                </a:cubicBezTo>
                <a:cubicBezTo>
                  <a:pt x="2967571" y="-48493"/>
                  <a:pt x="3011040" y="44891"/>
                  <a:pt x="3238916" y="0"/>
                </a:cubicBezTo>
                <a:cubicBezTo>
                  <a:pt x="3466792" y="-44891"/>
                  <a:pt x="3842314" y="15835"/>
                  <a:pt x="4261731" y="0"/>
                </a:cubicBezTo>
                <a:cubicBezTo>
                  <a:pt x="4281413" y="115025"/>
                  <a:pt x="4210698" y="313320"/>
                  <a:pt x="4261731" y="491549"/>
                </a:cubicBezTo>
                <a:cubicBezTo>
                  <a:pt x="4312764" y="669778"/>
                  <a:pt x="4227018" y="910445"/>
                  <a:pt x="4261731" y="1127672"/>
                </a:cubicBezTo>
                <a:cubicBezTo>
                  <a:pt x="4296444" y="1344899"/>
                  <a:pt x="4244610" y="1479836"/>
                  <a:pt x="4261731" y="1734880"/>
                </a:cubicBezTo>
                <a:cubicBezTo>
                  <a:pt x="4278852" y="1989924"/>
                  <a:pt x="4224291" y="2112154"/>
                  <a:pt x="4261731" y="2342088"/>
                </a:cubicBezTo>
                <a:cubicBezTo>
                  <a:pt x="4299171" y="2572022"/>
                  <a:pt x="4203760" y="2710805"/>
                  <a:pt x="4261731" y="2891467"/>
                </a:cubicBezTo>
                <a:cubicBezTo>
                  <a:pt x="3994963" y="2963250"/>
                  <a:pt x="3861612" y="2882464"/>
                  <a:pt x="3643780" y="2891467"/>
                </a:cubicBezTo>
                <a:cubicBezTo>
                  <a:pt x="3425948" y="2900470"/>
                  <a:pt x="3343012" y="2863213"/>
                  <a:pt x="3238916" y="2891467"/>
                </a:cubicBezTo>
                <a:cubicBezTo>
                  <a:pt x="3134820" y="2919721"/>
                  <a:pt x="2935809" y="2840782"/>
                  <a:pt x="2663582" y="2891467"/>
                </a:cubicBezTo>
                <a:cubicBezTo>
                  <a:pt x="2391355" y="2942152"/>
                  <a:pt x="2398768" y="2872685"/>
                  <a:pt x="2258717" y="2891467"/>
                </a:cubicBezTo>
                <a:cubicBezTo>
                  <a:pt x="2118667" y="2910249"/>
                  <a:pt x="1945512" y="2884858"/>
                  <a:pt x="1853853" y="2891467"/>
                </a:cubicBezTo>
                <a:cubicBezTo>
                  <a:pt x="1762194" y="2898076"/>
                  <a:pt x="1535704" y="2854774"/>
                  <a:pt x="1448989" y="2891467"/>
                </a:cubicBezTo>
                <a:cubicBezTo>
                  <a:pt x="1362274" y="2928160"/>
                  <a:pt x="1125056" y="2872573"/>
                  <a:pt x="958889" y="2891467"/>
                </a:cubicBezTo>
                <a:cubicBezTo>
                  <a:pt x="792722" y="2910361"/>
                  <a:pt x="308829" y="2808018"/>
                  <a:pt x="0" y="2891467"/>
                </a:cubicBezTo>
                <a:cubicBezTo>
                  <a:pt x="-54833" y="2739607"/>
                  <a:pt x="8609" y="2580316"/>
                  <a:pt x="0" y="2313174"/>
                </a:cubicBezTo>
                <a:cubicBezTo>
                  <a:pt x="-8609" y="2046032"/>
                  <a:pt x="10710" y="1998747"/>
                  <a:pt x="0" y="1792710"/>
                </a:cubicBezTo>
                <a:cubicBezTo>
                  <a:pt x="-10710" y="1586673"/>
                  <a:pt x="7837" y="1499034"/>
                  <a:pt x="0" y="1243331"/>
                </a:cubicBezTo>
                <a:cubicBezTo>
                  <a:pt x="-7837" y="987628"/>
                  <a:pt x="3931" y="946914"/>
                  <a:pt x="0" y="665037"/>
                </a:cubicBezTo>
                <a:cubicBezTo>
                  <a:pt x="-3931" y="383160"/>
                  <a:pt x="68672" y="143643"/>
                  <a:pt x="0" y="0"/>
                </a:cubicBezTo>
                <a:close/>
              </a:path>
              <a:path w="4261731" h="2891467" stroke="0" extrusionOk="0">
                <a:moveTo>
                  <a:pt x="0" y="0"/>
                </a:moveTo>
                <a:cubicBezTo>
                  <a:pt x="223816" y="-28077"/>
                  <a:pt x="389680" y="9520"/>
                  <a:pt x="617951" y="0"/>
                </a:cubicBezTo>
                <a:cubicBezTo>
                  <a:pt x="846222" y="-9520"/>
                  <a:pt x="967504" y="23450"/>
                  <a:pt x="1150667" y="0"/>
                </a:cubicBezTo>
                <a:cubicBezTo>
                  <a:pt x="1333830" y="-23450"/>
                  <a:pt x="1414769" y="4325"/>
                  <a:pt x="1598149" y="0"/>
                </a:cubicBezTo>
                <a:cubicBezTo>
                  <a:pt x="1781529" y="-4325"/>
                  <a:pt x="1911679" y="3578"/>
                  <a:pt x="2130866" y="0"/>
                </a:cubicBezTo>
                <a:cubicBezTo>
                  <a:pt x="2350053" y="-3578"/>
                  <a:pt x="2476282" y="61809"/>
                  <a:pt x="2748816" y="0"/>
                </a:cubicBezTo>
                <a:cubicBezTo>
                  <a:pt x="3021350" y="-61809"/>
                  <a:pt x="2993087" y="5928"/>
                  <a:pt x="3196298" y="0"/>
                </a:cubicBezTo>
                <a:cubicBezTo>
                  <a:pt x="3399509" y="-5928"/>
                  <a:pt x="3451095" y="14680"/>
                  <a:pt x="3601163" y="0"/>
                </a:cubicBezTo>
                <a:cubicBezTo>
                  <a:pt x="3751231" y="-14680"/>
                  <a:pt x="4104124" y="2884"/>
                  <a:pt x="4261731" y="0"/>
                </a:cubicBezTo>
                <a:cubicBezTo>
                  <a:pt x="4322468" y="116759"/>
                  <a:pt x="4255752" y="347101"/>
                  <a:pt x="4261731" y="578293"/>
                </a:cubicBezTo>
                <a:cubicBezTo>
                  <a:pt x="4267710" y="809485"/>
                  <a:pt x="4241489" y="1045616"/>
                  <a:pt x="4261731" y="1185501"/>
                </a:cubicBezTo>
                <a:cubicBezTo>
                  <a:pt x="4281973" y="1325386"/>
                  <a:pt x="4210258" y="1524831"/>
                  <a:pt x="4261731" y="1734880"/>
                </a:cubicBezTo>
                <a:cubicBezTo>
                  <a:pt x="4313204" y="1944929"/>
                  <a:pt x="4219074" y="2022582"/>
                  <a:pt x="4261731" y="2284259"/>
                </a:cubicBezTo>
                <a:cubicBezTo>
                  <a:pt x="4304388" y="2545936"/>
                  <a:pt x="4233352" y="2743985"/>
                  <a:pt x="4261731" y="2891467"/>
                </a:cubicBezTo>
                <a:cubicBezTo>
                  <a:pt x="4090825" y="2914925"/>
                  <a:pt x="3876478" y="2838570"/>
                  <a:pt x="3771632" y="2891467"/>
                </a:cubicBezTo>
                <a:cubicBezTo>
                  <a:pt x="3666786" y="2944364"/>
                  <a:pt x="3376473" y="2860922"/>
                  <a:pt x="3196298" y="2891467"/>
                </a:cubicBezTo>
                <a:cubicBezTo>
                  <a:pt x="3016123" y="2922012"/>
                  <a:pt x="2880636" y="2875140"/>
                  <a:pt x="2578347" y="2891467"/>
                </a:cubicBezTo>
                <a:cubicBezTo>
                  <a:pt x="2276058" y="2907794"/>
                  <a:pt x="2193366" y="2872848"/>
                  <a:pt x="2003014" y="2891467"/>
                </a:cubicBezTo>
                <a:cubicBezTo>
                  <a:pt x="1812662" y="2910086"/>
                  <a:pt x="1703030" y="2828905"/>
                  <a:pt x="1470297" y="2891467"/>
                </a:cubicBezTo>
                <a:cubicBezTo>
                  <a:pt x="1237564" y="2954029"/>
                  <a:pt x="1201883" y="2846677"/>
                  <a:pt x="1065433" y="2891467"/>
                </a:cubicBezTo>
                <a:cubicBezTo>
                  <a:pt x="928983" y="2936257"/>
                  <a:pt x="663441" y="2848055"/>
                  <a:pt x="532716" y="2891467"/>
                </a:cubicBezTo>
                <a:cubicBezTo>
                  <a:pt x="401991" y="2934879"/>
                  <a:pt x="190299" y="2840882"/>
                  <a:pt x="0" y="2891467"/>
                </a:cubicBezTo>
                <a:cubicBezTo>
                  <a:pt x="-36176" y="2648257"/>
                  <a:pt x="41333" y="2430914"/>
                  <a:pt x="0" y="2255344"/>
                </a:cubicBezTo>
                <a:cubicBezTo>
                  <a:pt x="-41333" y="2079774"/>
                  <a:pt x="35418" y="1894534"/>
                  <a:pt x="0" y="1734880"/>
                </a:cubicBezTo>
                <a:cubicBezTo>
                  <a:pt x="-35418" y="1575226"/>
                  <a:pt x="4589" y="1272718"/>
                  <a:pt x="0" y="1127672"/>
                </a:cubicBezTo>
                <a:cubicBezTo>
                  <a:pt x="-4589" y="982626"/>
                  <a:pt x="108351" y="469594"/>
                  <a:pt x="0" y="0"/>
                </a:cubicBezTo>
                <a:close/>
              </a:path>
            </a:pathLst>
          </a:custGeom>
          <a:ln w="28575">
            <a:solidFill>
              <a:schemeClr val="tx2"/>
            </a:solidFill>
            <a:extLst>
              <a:ext uri="{C807C97D-BFC1-408E-A445-0C87EB9F89A2}">
                <ask:lineSketchStyleProps xmlns:ask="http://schemas.microsoft.com/office/drawing/2018/sketchyshapes" sd="981765707">
                  <a:prstGeom prst="rect">
                    <a:avLst/>
                  </a:prstGeom>
                  <ask:type>
                    <ask:lineSketchScribble/>
                  </ask:type>
                </ask:lineSketchStyleProps>
              </a:ext>
            </a:extLst>
          </a:ln>
        </p:spPr>
      </p:pic>
      <p:sp>
        <p:nvSpPr>
          <p:cNvPr id="3" name="Content Placeholder 2">
            <a:extLst>
              <a:ext uri="{FF2B5EF4-FFF2-40B4-BE49-F238E27FC236}">
                <a16:creationId xmlns:a16="http://schemas.microsoft.com/office/drawing/2014/main" id="{99AE13C6-05EA-F0FB-B08D-3F2FA0E403DD}"/>
              </a:ext>
            </a:extLst>
          </p:cNvPr>
          <p:cNvSpPr>
            <a:spLocks noGrp="1"/>
          </p:cNvSpPr>
          <p:nvPr>
            <p:ph sz="quarter" idx="13"/>
          </p:nvPr>
        </p:nvSpPr>
        <p:spPr>
          <a:xfrm>
            <a:off x="996713" y="1785351"/>
            <a:ext cx="6033458" cy="2767409"/>
          </a:xfrm>
        </p:spPr>
        <p:txBody>
          <a:bodyPr>
            <a:noAutofit/>
          </a:bodyPr>
          <a:lstStyle/>
          <a:p>
            <a:pPr marR="0" lvl="0">
              <a:lnSpc>
                <a:spcPct val="200000"/>
              </a:lnSpc>
              <a:spcBef>
                <a:spcPts val="0"/>
              </a:spcBef>
              <a:spcAft>
                <a:spcPts val="0"/>
              </a:spcAft>
            </a:pPr>
            <a:r>
              <a:rPr lang="en-US"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Car Seat!</a:t>
            </a:r>
          </a:p>
          <a:p>
            <a:pPr marR="0" lvl="0">
              <a:lnSpc>
                <a:spcPct val="200000"/>
              </a:lnSpc>
              <a:spcBef>
                <a:spcPts val="0"/>
              </a:spcBef>
              <a:spcAft>
                <a:spcPts val="0"/>
              </a:spcAft>
            </a:pPr>
            <a:r>
              <a:rPr lang="en-US"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Buckle! </a:t>
            </a:r>
          </a:p>
          <a:p>
            <a:pPr marR="0" lvl="0">
              <a:lnSpc>
                <a:spcPct val="200000"/>
              </a:lnSpc>
              <a:spcBef>
                <a:spcPts val="0"/>
              </a:spcBef>
              <a:spcAft>
                <a:spcPts val="0"/>
              </a:spcAft>
            </a:pPr>
            <a:r>
              <a:rPr lang="en-US"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Passenger Power!</a:t>
            </a:r>
          </a:p>
        </p:txBody>
      </p:sp>
      <p:sp>
        <p:nvSpPr>
          <p:cNvPr id="13" name="Content Placeholder 11">
            <a:extLst>
              <a:ext uri="{FF2B5EF4-FFF2-40B4-BE49-F238E27FC236}">
                <a16:creationId xmlns:a16="http://schemas.microsoft.com/office/drawing/2014/main" id="{DD40230C-754C-EE65-ADF6-1E40BA8E722B}"/>
              </a:ext>
            </a:extLst>
          </p:cNvPr>
          <p:cNvSpPr txBox="1">
            <a:spLocks/>
          </p:cNvSpPr>
          <p:nvPr/>
        </p:nvSpPr>
        <p:spPr>
          <a:xfrm>
            <a:off x="1302304" y="243494"/>
            <a:ext cx="9587392" cy="2268613"/>
          </a:xfrm>
          <a:custGeom>
            <a:avLst/>
            <a:gdLst>
              <a:gd name="connsiteX0" fmla="*/ 0 w 9587392"/>
              <a:gd name="connsiteY0" fmla="*/ 0 h 2268613"/>
              <a:gd name="connsiteX1" fmla="*/ 790960 w 9587392"/>
              <a:gd name="connsiteY1" fmla="*/ 0 h 2268613"/>
              <a:gd name="connsiteX2" fmla="*/ 1198424 w 9587392"/>
              <a:gd name="connsiteY2" fmla="*/ 0 h 2268613"/>
              <a:gd name="connsiteX3" fmla="*/ 1989384 w 9587392"/>
              <a:gd name="connsiteY3" fmla="*/ 0 h 2268613"/>
              <a:gd name="connsiteX4" fmla="*/ 2396848 w 9587392"/>
              <a:gd name="connsiteY4" fmla="*/ 0 h 2268613"/>
              <a:gd name="connsiteX5" fmla="*/ 2804312 w 9587392"/>
              <a:gd name="connsiteY5" fmla="*/ 0 h 2268613"/>
              <a:gd name="connsiteX6" fmla="*/ 3307650 w 9587392"/>
              <a:gd name="connsiteY6" fmla="*/ 0 h 2268613"/>
              <a:gd name="connsiteX7" fmla="*/ 3619240 w 9587392"/>
              <a:gd name="connsiteY7" fmla="*/ 0 h 2268613"/>
              <a:gd name="connsiteX8" fmla="*/ 4314326 w 9587392"/>
              <a:gd name="connsiteY8" fmla="*/ 0 h 2268613"/>
              <a:gd name="connsiteX9" fmla="*/ 4721791 w 9587392"/>
              <a:gd name="connsiteY9" fmla="*/ 0 h 2268613"/>
              <a:gd name="connsiteX10" fmla="*/ 5321003 w 9587392"/>
              <a:gd name="connsiteY10" fmla="*/ 0 h 2268613"/>
              <a:gd name="connsiteX11" fmla="*/ 6111962 w 9587392"/>
              <a:gd name="connsiteY11" fmla="*/ 0 h 2268613"/>
              <a:gd name="connsiteX12" fmla="*/ 6519427 w 9587392"/>
              <a:gd name="connsiteY12" fmla="*/ 0 h 2268613"/>
              <a:gd name="connsiteX13" fmla="*/ 7118639 w 9587392"/>
              <a:gd name="connsiteY13" fmla="*/ 0 h 2268613"/>
              <a:gd name="connsiteX14" fmla="*/ 7813724 w 9587392"/>
              <a:gd name="connsiteY14" fmla="*/ 0 h 2268613"/>
              <a:gd name="connsiteX15" fmla="*/ 8317063 w 9587392"/>
              <a:gd name="connsiteY15" fmla="*/ 0 h 2268613"/>
              <a:gd name="connsiteX16" fmla="*/ 8916275 w 9587392"/>
              <a:gd name="connsiteY16" fmla="*/ 0 h 2268613"/>
              <a:gd name="connsiteX17" fmla="*/ 9587392 w 9587392"/>
              <a:gd name="connsiteY17" fmla="*/ 0 h 2268613"/>
              <a:gd name="connsiteX18" fmla="*/ 9587392 w 9587392"/>
              <a:gd name="connsiteY18" fmla="*/ 544467 h 2268613"/>
              <a:gd name="connsiteX19" fmla="*/ 9587392 w 9587392"/>
              <a:gd name="connsiteY19" fmla="*/ 1156993 h 2268613"/>
              <a:gd name="connsiteX20" fmla="*/ 9587392 w 9587392"/>
              <a:gd name="connsiteY20" fmla="*/ 1769518 h 2268613"/>
              <a:gd name="connsiteX21" fmla="*/ 9587392 w 9587392"/>
              <a:gd name="connsiteY21" fmla="*/ 2268613 h 2268613"/>
              <a:gd name="connsiteX22" fmla="*/ 9275802 w 9587392"/>
              <a:gd name="connsiteY22" fmla="*/ 2268613 h 2268613"/>
              <a:gd name="connsiteX23" fmla="*/ 8484842 w 9587392"/>
              <a:gd name="connsiteY23" fmla="*/ 2268613 h 2268613"/>
              <a:gd name="connsiteX24" fmla="*/ 8077378 w 9587392"/>
              <a:gd name="connsiteY24" fmla="*/ 2268613 h 2268613"/>
              <a:gd name="connsiteX25" fmla="*/ 7382292 w 9587392"/>
              <a:gd name="connsiteY25" fmla="*/ 2268613 h 2268613"/>
              <a:gd name="connsiteX26" fmla="*/ 6783080 w 9587392"/>
              <a:gd name="connsiteY26" fmla="*/ 2268613 h 2268613"/>
              <a:gd name="connsiteX27" fmla="*/ 6279742 w 9587392"/>
              <a:gd name="connsiteY27" fmla="*/ 2268613 h 2268613"/>
              <a:gd name="connsiteX28" fmla="*/ 5968152 w 9587392"/>
              <a:gd name="connsiteY28" fmla="*/ 2268613 h 2268613"/>
              <a:gd name="connsiteX29" fmla="*/ 5560687 w 9587392"/>
              <a:gd name="connsiteY29" fmla="*/ 2268613 h 2268613"/>
              <a:gd name="connsiteX30" fmla="*/ 4865601 w 9587392"/>
              <a:gd name="connsiteY30" fmla="*/ 2268613 h 2268613"/>
              <a:gd name="connsiteX31" fmla="*/ 4170516 w 9587392"/>
              <a:gd name="connsiteY31" fmla="*/ 2268613 h 2268613"/>
              <a:gd name="connsiteX32" fmla="*/ 3571304 w 9587392"/>
              <a:gd name="connsiteY32" fmla="*/ 2268613 h 2268613"/>
              <a:gd name="connsiteX33" fmla="*/ 2972092 w 9587392"/>
              <a:gd name="connsiteY33" fmla="*/ 2268613 h 2268613"/>
              <a:gd name="connsiteX34" fmla="*/ 2372880 w 9587392"/>
              <a:gd name="connsiteY34" fmla="*/ 2268613 h 2268613"/>
              <a:gd name="connsiteX35" fmla="*/ 1773668 w 9587392"/>
              <a:gd name="connsiteY35" fmla="*/ 2268613 h 2268613"/>
              <a:gd name="connsiteX36" fmla="*/ 1366203 w 9587392"/>
              <a:gd name="connsiteY36" fmla="*/ 2268613 h 2268613"/>
              <a:gd name="connsiteX37" fmla="*/ 862865 w 9587392"/>
              <a:gd name="connsiteY37" fmla="*/ 2268613 h 2268613"/>
              <a:gd name="connsiteX38" fmla="*/ 0 w 9587392"/>
              <a:gd name="connsiteY38" fmla="*/ 2268613 h 2268613"/>
              <a:gd name="connsiteX39" fmla="*/ 0 w 9587392"/>
              <a:gd name="connsiteY39" fmla="*/ 1678774 h 2268613"/>
              <a:gd name="connsiteX40" fmla="*/ 0 w 9587392"/>
              <a:gd name="connsiteY40" fmla="*/ 1156993 h 2268613"/>
              <a:gd name="connsiteX41" fmla="*/ 0 w 9587392"/>
              <a:gd name="connsiteY41" fmla="*/ 657898 h 2268613"/>
              <a:gd name="connsiteX42" fmla="*/ 0 w 9587392"/>
              <a:gd name="connsiteY42" fmla="*/ 0 h 226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87392" h="2268613" fill="none" extrusionOk="0">
                <a:moveTo>
                  <a:pt x="0" y="0"/>
                </a:moveTo>
                <a:cubicBezTo>
                  <a:pt x="301543" y="-25441"/>
                  <a:pt x="469350" y="12244"/>
                  <a:pt x="790960" y="0"/>
                </a:cubicBezTo>
                <a:cubicBezTo>
                  <a:pt x="1112570" y="-12244"/>
                  <a:pt x="1016878" y="22471"/>
                  <a:pt x="1198424" y="0"/>
                </a:cubicBezTo>
                <a:cubicBezTo>
                  <a:pt x="1379970" y="-22471"/>
                  <a:pt x="1822187" y="60575"/>
                  <a:pt x="1989384" y="0"/>
                </a:cubicBezTo>
                <a:cubicBezTo>
                  <a:pt x="2156581" y="-60575"/>
                  <a:pt x="2279495" y="47748"/>
                  <a:pt x="2396848" y="0"/>
                </a:cubicBezTo>
                <a:cubicBezTo>
                  <a:pt x="2514201" y="-47748"/>
                  <a:pt x="2700851" y="41056"/>
                  <a:pt x="2804312" y="0"/>
                </a:cubicBezTo>
                <a:cubicBezTo>
                  <a:pt x="2907773" y="-41056"/>
                  <a:pt x="3119037" y="34992"/>
                  <a:pt x="3307650" y="0"/>
                </a:cubicBezTo>
                <a:cubicBezTo>
                  <a:pt x="3496263" y="-34992"/>
                  <a:pt x="3527384" y="22950"/>
                  <a:pt x="3619240" y="0"/>
                </a:cubicBezTo>
                <a:cubicBezTo>
                  <a:pt x="3711096" y="-22950"/>
                  <a:pt x="4172925" y="8233"/>
                  <a:pt x="4314326" y="0"/>
                </a:cubicBezTo>
                <a:cubicBezTo>
                  <a:pt x="4455727" y="-8233"/>
                  <a:pt x="4576955" y="5951"/>
                  <a:pt x="4721791" y="0"/>
                </a:cubicBezTo>
                <a:cubicBezTo>
                  <a:pt x="4866628" y="-5951"/>
                  <a:pt x="5116185" y="59524"/>
                  <a:pt x="5321003" y="0"/>
                </a:cubicBezTo>
                <a:cubicBezTo>
                  <a:pt x="5525821" y="-59524"/>
                  <a:pt x="5802358" y="6842"/>
                  <a:pt x="6111962" y="0"/>
                </a:cubicBezTo>
                <a:cubicBezTo>
                  <a:pt x="6421566" y="-6842"/>
                  <a:pt x="6327999" y="20759"/>
                  <a:pt x="6519427" y="0"/>
                </a:cubicBezTo>
                <a:cubicBezTo>
                  <a:pt x="6710855" y="-20759"/>
                  <a:pt x="6821291" y="39431"/>
                  <a:pt x="7118639" y="0"/>
                </a:cubicBezTo>
                <a:cubicBezTo>
                  <a:pt x="7415987" y="-39431"/>
                  <a:pt x="7630321" y="11641"/>
                  <a:pt x="7813724" y="0"/>
                </a:cubicBezTo>
                <a:cubicBezTo>
                  <a:pt x="7997128" y="-11641"/>
                  <a:pt x="8201128" y="7181"/>
                  <a:pt x="8317063" y="0"/>
                </a:cubicBezTo>
                <a:cubicBezTo>
                  <a:pt x="8432998" y="-7181"/>
                  <a:pt x="8782154" y="47347"/>
                  <a:pt x="8916275" y="0"/>
                </a:cubicBezTo>
                <a:cubicBezTo>
                  <a:pt x="9050396" y="-47347"/>
                  <a:pt x="9439715" y="62965"/>
                  <a:pt x="9587392" y="0"/>
                </a:cubicBezTo>
                <a:cubicBezTo>
                  <a:pt x="9640170" y="249714"/>
                  <a:pt x="9553962" y="401797"/>
                  <a:pt x="9587392" y="544467"/>
                </a:cubicBezTo>
                <a:cubicBezTo>
                  <a:pt x="9620822" y="687137"/>
                  <a:pt x="9521151" y="881988"/>
                  <a:pt x="9587392" y="1156993"/>
                </a:cubicBezTo>
                <a:cubicBezTo>
                  <a:pt x="9653633" y="1431998"/>
                  <a:pt x="9519256" y="1595531"/>
                  <a:pt x="9587392" y="1769518"/>
                </a:cubicBezTo>
                <a:cubicBezTo>
                  <a:pt x="9655528" y="1943505"/>
                  <a:pt x="9559031" y="2059578"/>
                  <a:pt x="9587392" y="2268613"/>
                </a:cubicBezTo>
                <a:cubicBezTo>
                  <a:pt x="9432017" y="2269272"/>
                  <a:pt x="9360184" y="2259706"/>
                  <a:pt x="9275802" y="2268613"/>
                </a:cubicBezTo>
                <a:cubicBezTo>
                  <a:pt x="9191420" y="2277520"/>
                  <a:pt x="8827427" y="2257919"/>
                  <a:pt x="8484842" y="2268613"/>
                </a:cubicBezTo>
                <a:cubicBezTo>
                  <a:pt x="8142257" y="2279307"/>
                  <a:pt x="8167628" y="2252834"/>
                  <a:pt x="8077378" y="2268613"/>
                </a:cubicBezTo>
                <a:cubicBezTo>
                  <a:pt x="7987128" y="2284392"/>
                  <a:pt x="7582148" y="2254374"/>
                  <a:pt x="7382292" y="2268613"/>
                </a:cubicBezTo>
                <a:cubicBezTo>
                  <a:pt x="7182436" y="2282852"/>
                  <a:pt x="6913280" y="2261721"/>
                  <a:pt x="6783080" y="2268613"/>
                </a:cubicBezTo>
                <a:cubicBezTo>
                  <a:pt x="6652880" y="2275505"/>
                  <a:pt x="6495268" y="2227345"/>
                  <a:pt x="6279742" y="2268613"/>
                </a:cubicBezTo>
                <a:cubicBezTo>
                  <a:pt x="6064216" y="2309881"/>
                  <a:pt x="6087628" y="2232849"/>
                  <a:pt x="5968152" y="2268613"/>
                </a:cubicBezTo>
                <a:cubicBezTo>
                  <a:pt x="5848676" y="2304377"/>
                  <a:pt x="5748724" y="2263986"/>
                  <a:pt x="5560687" y="2268613"/>
                </a:cubicBezTo>
                <a:cubicBezTo>
                  <a:pt x="5372651" y="2273240"/>
                  <a:pt x="5078164" y="2209489"/>
                  <a:pt x="4865601" y="2268613"/>
                </a:cubicBezTo>
                <a:cubicBezTo>
                  <a:pt x="4653038" y="2327737"/>
                  <a:pt x="4355683" y="2213318"/>
                  <a:pt x="4170516" y="2268613"/>
                </a:cubicBezTo>
                <a:cubicBezTo>
                  <a:pt x="3985350" y="2323908"/>
                  <a:pt x="3755005" y="2224120"/>
                  <a:pt x="3571304" y="2268613"/>
                </a:cubicBezTo>
                <a:cubicBezTo>
                  <a:pt x="3387603" y="2313106"/>
                  <a:pt x="3107359" y="2262315"/>
                  <a:pt x="2972092" y="2268613"/>
                </a:cubicBezTo>
                <a:cubicBezTo>
                  <a:pt x="2836825" y="2274911"/>
                  <a:pt x="2597220" y="2239816"/>
                  <a:pt x="2372880" y="2268613"/>
                </a:cubicBezTo>
                <a:cubicBezTo>
                  <a:pt x="2148540" y="2297410"/>
                  <a:pt x="1952231" y="2268251"/>
                  <a:pt x="1773668" y="2268613"/>
                </a:cubicBezTo>
                <a:cubicBezTo>
                  <a:pt x="1595105" y="2268975"/>
                  <a:pt x="1545031" y="2264330"/>
                  <a:pt x="1366203" y="2268613"/>
                </a:cubicBezTo>
                <a:cubicBezTo>
                  <a:pt x="1187375" y="2272896"/>
                  <a:pt x="1037510" y="2267045"/>
                  <a:pt x="862865" y="2268613"/>
                </a:cubicBezTo>
                <a:cubicBezTo>
                  <a:pt x="688220" y="2270181"/>
                  <a:pt x="279137" y="2200531"/>
                  <a:pt x="0" y="2268613"/>
                </a:cubicBezTo>
                <a:cubicBezTo>
                  <a:pt x="-52142" y="2128623"/>
                  <a:pt x="1036" y="1953924"/>
                  <a:pt x="0" y="1678774"/>
                </a:cubicBezTo>
                <a:cubicBezTo>
                  <a:pt x="-1036" y="1403624"/>
                  <a:pt x="15363" y="1352776"/>
                  <a:pt x="0" y="1156993"/>
                </a:cubicBezTo>
                <a:cubicBezTo>
                  <a:pt x="-15363" y="961210"/>
                  <a:pt x="1638" y="884599"/>
                  <a:pt x="0" y="657898"/>
                </a:cubicBezTo>
                <a:cubicBezTo>
                  <a:pt x="-1638" y="431197"/>
                  <a:pt x="48151" y="328754"/>
                  <a:pt x="0" y="0"/>
                </a:cubicBezTo>
                <a:close/>
              </a:path>
              <a:path w="9587392" h="2268613" stroke="0" extrusionOk="0">
                <a:moveTo>
                  <a:pt x="0" y="0"/>
                </a:moveTo>
                <a:cubicBezTo>
                  <a:pt x="152666" y="-20013"/>
                  <a:pt x="187810" y="15115"/>
                  <a:pt x="311590" y="0"/>
                </a:cubicBezTo>
                <a:cubicBezTo>
                  <a:pt x="435370" y="-15115"/>
                  <a:pt x="793595" y="51295"/>
                  <a:pt x="1006676" y="0"/>
                </a:cubicBezTo>
                <a:cubicBezTo>
                  <a:pt x="1219757" y="-51295"/>
                  <a:pt x="1228354" y="26859"/>
                  <a:pt x="1318266" y="0"/>
                </a:cubicBezTo>
                <a:cubicBezTo>
                  <a:pt x="1408178" y="-26859"/>
                  <a:pt x="1608826" y="38202"/>
                  <a:pt x="1725731" y="0"/>
                </a:cubicBezTo>
                <a:cubicBezTo>
                  <a:pt x="1842636" y="-38202"/>
                  <a:pt x="2015484" y="5241"/>
                  <a:pt x="2133195" y="0"/>
                </a:cubicBezTo>
                <a:cubicBezTo>
                  <a:pt x="2250906" y="-5241"/>
                  <a:pt x="2535478" y="33448"/>
                  <a:pt x="2732407" y="0"/>
                </a:cubicBezTo>
                <a:cubicBezTo>
                  <a:pt x="2929336" y="-33448"/>
                  <a:pt x="3251448" y="9618"/>
                  <a:pt x="3523367" y="0"/>
                </a:cubicBezTo>
                <a:cubicBezTo>
                  <a:pt x="3795286" y="-9618"/>
                  <a:pt x="3715041" y="29920"/>
                  <a:pt x="3834957" y="0"/>
                </a:cubicBezTo>
                <a:cubicBezTo>
                  <a:pt x="3954873" y="-29920"/>
                  <a:pt x="4383973" y="52952"/>
                  <a:pt x="4530043" y="0"/>
                </a:cubicBezTo>
                <a:cubicBezTo>
                  <a:pt x="4676113" y="-52952"/>
                  <a:pt x="4871305" y="46471"/>
                  <a:pt x="5033381" y="0"/>
                </a:cubicBezTo>
                <a:cubicBezTo>
                  <a:pt x="5195457" y="-46471"/>
                  <a:pt x="5371619" y="42778"/>
                  <a:pt x="5536719" y="0"/>
                </a:cubicBezTo>
                <a:cubicBezTo>
                  <a:pt x="5701819" y="-42778"/>
                  <a:pt x="5775298" y="4100"/>
                  <a:pt x="5944183" y="0"/>
                </a:cubicBezTo>
                <a:cubicBezTo>
                  <a:pt x="6113068" y="-4100"/>
                  <a:pt x="6385926" y="34150"/>
                  <a:pt x="6543395" y="0"/>
                </a:cubicBezTo>
                <a:cubicBezTo>
                  <a:pt x="6700864" y="-34150"/>
                  <a:pt x="6744425" y="18987"/>
                  <a:pt x="6854985" y="0"/>
                </a:cubicBezTo>
                <a:cubicBezTo>
                  <a:pt x="6965545" y="-18987"/>
                  <a:pt x="7207763" y="21080"/>
                  <a:pt x="7358323" y="0"/>
                </a:cubicBezTo>
                <a:cubicBezTo>
                  <a:pt x="7508883" y="-21080"/>
                  <a:pt x="7668723" y="29060"/>
                  <a:pt x="7765788" y="0"/>
                </a:cubicBezTo>
                <a:cubicBezTo>
                  <a:pt x="7862854" y="-29060"/>
                  <a:pt x="7940264" y="727"/>
                  <a:pt x="8077378" y="0"/>
                </a:cubicBezTo>
                <a:cubicBezTo>
                  <a:pt x="8214492" y="-727"/>
                  <a:pt x="8458075" y="27151"/>
                  <a:pt x="8772464" y="0"/>
                </a:cubicBezTo>
                <a:cubicBezTo>
                  <a:pt x="9086853" y="-27151"/>
                  <a:pt x="9373468" y="35909"/>
                  <a:pt x="9587392" y="0"/>
                </a:cubicBezTo>
                <a:cubicBezTo>
                  <a:pt x="9628022" y="148963"/>
                  <a:pt x="9581937" y="292232"/>
                  <a:pt x="9587392" y="499095"/>
                </a:cubicBezTo>
                <a:cubicBezTo>
                  <a:pt x="9592847" y="705958"/>
                  <a:pt x="9548402" y="930327"/>
                  <a:pt x="9587392" y="1043562"/>
                </a:cubicBezTo>
                <a:cubicBezTo>
                  <a:pt x="9626382" y="1156797"/>
                  <a:pt x="9569200" y="1452766"/>
                  <a:pt x="9587392" y="1633401"/>
                </a:cubicBezTo>
                <a:cubicBezTo>
                  <a:pt x="9605584" y="1814036"/>
                  <a:pt x="9557460" y="1970906"/>
                  <a:pt x="9587392" y="2268613"/>
                </a:cubicBezTo>
                <a:cubicBezTo>
                  <a:pt x="9442473" y="2281463"/>
                  <a:pt x="9366304" y="2246593"/>
                  <a:pt x="9179928" y="2268613"/>
                </a:cubicBezTo>
                <a:cubicBezTo>
                  <a:pt x="8993552" y="2290633"/>
                  <a:pt x="8767577" y="2200706"/>
                  <a:pt x="8388968" y="2268613"/>
                </a:cubicBezTo>
                <a:cubicBezTo>
                  <a:pt x="8010359" y="2336520"/>
                  <a:pt x="7910519" y="2223512"/>
                  <a:pt x="7693882" y="2268613"/>
                </a:cubicBezTo>
                <a:cubicBezTo>
                  <a:pt x="7477245" y="2313714"/>
                  <a:pt x="7458578" y="2235997"/>
                  <a:pt x="7286418" y="2268613"/>
                </a:cubicBezTo>
                <a:cubicBezTo>
                  <a:pt x="7114258" y="2301229"/>
                  <a:pt x="6730154" y="2188654"/>
                  <a:pt x="6495458" y="2268613"/>
                </a:cubicBezTo>
                <a:cubicBezTo>
                  <a:pt x="6260762" y="2348572"/>
                  <a:pt x="6209183" y="2257573"/>
                  <a:pt x="6087994" y="2268613"/>
                </a:cubicBezTo>
                <a:cubicBezTo>
                  <a:pt x="5966805" y="2279653"/>
                  <a:pt x="5719047" y="2230879"/>
                  <a:pt x="5392908" y="2268613"/>
                </a:cubicBezTo>
                <a:cubicBezTo>
                  <a:pt x="5066769" y="2306347"/>
                  <a:pt x="5152169" y="2260077"/>
                  <a:pt x="5081318" y="2268613"/>
                </a:cubicBezTo>
                <a:cubicBezTo>
                  <a:pt x="5010467" y="2277149"/>
                  <a:pt x="4714680" y="2260521"/>
                  <a:pt x="4577980" y="2268613"/>
                </a:cubicBezTo>
                <a:cubicBezTo>
                  <a:pt x="4441280" y="2276705"/>
                  <a:pt x="4074168" y="2221032"/>
                  <a:pt x="3882894" y="2268613"/>
                </a:cubicBezTo>
                <a:cubicBezTo>
                  <a:pt x="3691620" y="2316194"/>
                  <a:pt x="3293634" y="2242733"/>
                  <a:pt x="3091934" y="2268613"/>
                </a:cubicBezTo>
                <a:cubicBezTo>
                  <a:pt x="2890234" y="2294493"/>
                  <a:pt x="2723709" y="2243794"/>
                  <a:pt x="2492722" y="2268613"/>
                </a:cubicBezTo>
                <a:cubicBezTo>
                  <a:pt x="2261735" y="2293432"/>
                  <a:pt x="2191771" y="2247289"/>
                  <a:pt x="2085258" y="2268613"/>
                </a:cubicBezTo>
                <a:cubicBezTo>
                  <a:pt x="1978745" y="2289937"/>
                  <a:pt x="1671082" y="2199791"/>
                  <a:pt x="1486046" y="2268613"/>
                </a:cubicBezTo>
                <a:cubicBezTo>
                  <a:pt x="1301010" y="2337435"/>
                  <a:pt x="1157536" y="2251003"/>
                  <a:pt x="982708" y="2268613"/>
                </a:cubicBezTo>
                <a:cubicBezTo>
                  <a:pt x="807880" y="2286223"/>
                  <a:pt x="332911" y="2248189"/>
                  <a:pt x="0" y="2268613"/>
                </a:cubicBezTo>
                <a:cubicBezTo>
                  <a:pt x="-47342" y="1985585"/>
                  <a:pt x="46014" y="1822534"/>
                  <a:pt x="0" y="1701460"/>
                </a:cubicBezTo>
                <a:cubicBezTo>
                  <a:pt x="-46014" y="1580386"/>
                  <a:pt x="46784" y="1427683"/>
                  <a:pt x="0" y="1179679"/>
                </a:cubicBezTo>
                <a:cubicBezTo>
                  <a:pt x="-46784" y="931675"/>
                  <a:pt x="59196" y="744109"/>
                  <a:pt x="0" y="612526"/>
                </a:cubicBezTo>
                <a:cubicBezTo>
                  <a:pt x="-59196" y="480943"/>
                  <a:pt x="56458" y="185153"/>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lang="en-US" sz="8800" b="1">
                <a:solidFill>
                  <a:srgbClr val="FFC000"/>
                </a:solidFill>
                <a:latin typeface="Calibri" panose="020F0502020204030204" pitchFamily="34" charset="0"/>
                <a:ea typeface="Calibri" panose="020F0502020204030204" pitchFamily="34" charset="0"/>
                <a:cs typeface="Calibri" panose="020F0502020204030204" pitchFamily="34" charset="0"/>
              </a:rPr>
              <a:t>Passenger Power!</a:t>
            </a:r>
            <a:endParaRPr kumimoji="0" lang="en-US" sz="8800" b="1" i="0" u="none" strike="noStrike" kern="1200" cap="none" spc="0" normalizeH="0" baseline="0" noProof="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hild sitting in a car seat&#10;&#10;Description automatically generated">
            <a:extLst>
              <a:ext uri="{FF2B5EF4-FFF2-40B4-BE49-F238E27FC236}">
                <a16:creationId xmlns:a16="http://schemas.microsoft.com/office/drawing/2014/main" id="{B77B7DF8-9972-C114-F111-09EC617194B2}"/>
              </a:ext>
            </a:extLst>
          </p:cNvPr>
          <p:cNvPicPr>
            <a:picLocks noChangeAspect="1"/>
          </p:cNvPicPr>
          <p:nvPr/>
        </p:nvPicPr>
        <p:blipFill rotWithShape="1">
          <a:blip r:embed="rId4"/>
          <a:srcRect l="29303" r="5207"/>
          <a:stretch/>
        </p:blipFill>
        <p:spPr>
          <a:xfrm>
            <a:off x="8233950" y="2942121"/>
            <a:ext cx="3607579" cy="3672385"/>
          </a:xfrm>
          <a:custGeom>
            <a:avLst/>
            <a:gdLst>
              <a:gd name="connsiteX0" fmla="*/ 0 w 3607579"/>
              <a:gd name="connsiteY0" fmla="*/ 0 h 3672385"/>
              <a:gd name="connsiteX1" fmla="*/ 479293 w 3607579"/>
              <a:gd name="connsiteY1" fmla="*/ 0 h 3672385"/>
              <a:gd name="connsiteX2" fmla="*/ 886434 w 3607579"/>
              <a:gd name="connsiteY2" fmla="*/ 0 h 3672385"/>
              <a:gd name="connsiteX3" fmla="*/ 1293575 w 3607579"/>
              <a:gd name="connsiteY3" fmla="*/ 0 h 3672385"/>
              <a:gd name="connsiteX4" fmla="*/ 1736792 w 3607579"/>
              <a:gd name="connsiteY4" fmla="*/ 0 h 3672385"/>
              <a:gd name="connsiteX5" fmla="*/ 2324312 w 3607579"/>
              <a:gd name="connsiteY5" fmla="*/ 0 h 3672385"/>
              <a:gd name="connsiteX6" fmla="*/ 2803604 w 3607579"/>
              <a:gd name="connsiteY6" fmla="*/ 0 h 3672385"/>
              <a:gd name="connsiteX7" fmla="*/ 3607579 w 3607579"/>
              <a:gd name="connsiteY7" fmla="*/ 0 h 3672385"/>
              <a:gd name="connsiteX8" fmla="*/ 3607579 w 3607579"/>
              <a:gd name="connsiteY8" fmla="*/ 598074 h 3672385"/>
              <a:gd name="connsiteX9" fmla="*/ 3607579 w 3607579"/>
              <a:gd name="connsiteY9" fmla="*/ 1012529 h 3672385"/>
              <a:gd name="connsiteX10" fmla="*/ 3607579 w 3607579"/>
              <a:gd name="connsiteY10" fmla="*/ 1610603 h 3672385"/>
              <a:gd name="connsiteX11" fmla="*/ 3607579 w 3607579"/>
              <a:gd name="connsiteY11" fmla="*/ 2098506 h 3672385"/>
              <a:gd name="connsiteX12" fmla="*/ 3607579 w 3607579"/>
              <a:gd name="connsiteY12" fmla="*/ 2549684 h 3672385"/>
              <a:gd name="connsiteX13" fmla="*/ 3607579 w 3607579"/>
              <a:gd name="connsiteY13" fmla="*/ 3037587 h 3672385"/>
              <a:gd name="connsiteX14" fmla="*/ 3607579 w 3607579"/>
              <a:gd name="connsiteY14" fmla="*/ 3672385 h 3672385"/>
              <a:gd name="connsiteX15" fmla="*/ 3056135 w 3607579"/>
              <a:gd name="connsiteY15" fmla="*/ 3672385 h 3672385"/>
              <a:gd name="connsiteX16" fmla="*/ 2576842 w 3607579"/>
              <a:gd name="connsiteY16" fmla="*/ 3672385 h 3672385"/>
              <a:gd name="connsiteX17" fmla="*/ 2061474 w 3607579"/>
              <a:gd name="connsiteY17" fmla="*/ 3672385 h 3672385"/>
              <a:gd name="connsiteX18" fmla="*/ 1582181 w 3607579"/>
              <a:gd name="connsiteY18" fmla="*/ 3672385 h 3672385"/>
              <a:gd name="connsiteX19" fmla="*/ 1030737 w 3607579"/>
              <a:gd name="connsiteY19" fmla="*/ 3672385 h 3672385"/>
              <a:gd name="connsiteX20" fmla="*/ 551444 w 3607579"/>
              <a:gd name="connsiteY20" fmla="*/ 3672385 h 3672385"/>
              <a:gd name="connsiteX21" fmla="*/ 0 w 3607579"/>
              <a:gd name="connsiteY21" fmla="*/ 3672385 h 3672385"/>
              <a:gd name="connsiteX22" fmla="*/ 0 w 3607579"/>
              <a:gd name="connsiteY22" fmla="*/ 3257930 h 3672385"/>
              <a:gd name="connsiteX23" fmla="*/ 0 w 3607579"/>
              <a:gd name="connsiteY23" fmla="*/ 2733304 h 3672385"/>
              <a:gd name="connsiteX24" fmla="*/ 0 w 3607579"/>
              <a:gd name="connsiteY24" fmla="*/ 2135230 h 3672385"/>
              <a:gd name="connsiteX25" fmla="*/ 0 w 3607579"/>
              <a:gd name="connsiteY25" fmla="*/ 1537155 h 3672385"/>
              <a:gd name="connsiteX26" fmla="*/ 0 w 3607579"/>
              <a:gd name="connsiteY26" fmla="*/ 1122701 h 3672385"/>
              <a:gd name="connsiteX27" fmla="*/ 0 w 3607579"/>
              <a:gd name="connsiteY27" fmla="*/ 671522 h 3672385"/>
              <a:gd name="connsiteX28" fmla="*/ 0 w 3607579"/>
              <a:gd name="connsiteY28" fmla="*/ 0 h 367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7579" h="3672385" fill="none" extrusionOk="0">
                <a:moveTo>
                  <a:pt x="0" y="0"/>
                </a:moveTo>
                <a:cubicBezTo>
                  <a:pt x="114804" y="-52448"/>
                  <a:pt x="319563" y="50277"/>
                  <a:pt x="479293" y="0"/>
                </a:cubicBezTo>
                <a:cubicBezTo>
                  <a:pt x="639023" y="-50277"/>
                  <a:pt x="745241" y="43644"/>
                  <a:pt x="886434" y="0"/>
                </a:cubicBezTo>
                <a:cubicBezTo>
                  <a:pt x="1027627" y="-43644"/>
                  <a:pt x="1113810" y="403"/>
                  <a:pt x="1293575" y="0"/>
                </a:cubicBezTo>
                <a:cubicBezTo>
                  <a:pt x="1473340" y="-403"/>
                  <a:pt x="1562572" y="15496"/>
                  <a:pt x="1736792" y="0"/>
                </a:cubicBezTo>
                <a:cubicBezTo>
                  <a:pt x="1911012" y="-15496"/>
                  <a:pt x="2146972" y="4807"/>
                  <a:pt x="2324312" y="0"/>
                </a:cubicBezTo>
                <a:cubicBezTo>
                  <a:pt x="2501652" y="-4807"/>
                  <a:pt x="2666889" y="1700"/>
                  <a:pt x="2803604" y="0"/>
                </a:cubicBezTo>
                <a:cubicBezTo>
                  <a:pt x="2940319" y="-1700"/>
                  <a:pt x="3230798" y="35121"/>
                  <a:pt x="3607579" y="0"/>
                </a:cubicBezTo>
                <a:cubicBezTo>
                  <a:pt x="3663417" y="164454"/>
                  <a:pt x="3549680" y="307480"/>
                  <a:pt x="3607579" y="598074"/>
                </a:cubicBezTo>
                <a:cubicBezTo>
                  <a:pt x="3665478" y="888668"/>
                  <a:pt x="3582911" y="831272"/>
                  <a:pt x="3607579" y="1012529"/>
                </a:cubicBezTo>
                <a:cubicBezTo>
                  <a:pt x="3632247" y="1193786"/>
                  <a:pt x="3549524" y="1367957"/>
                  <a:pt x="3607579" y="1610603"/>
                </a:cubicBezTo>
                <a:cubicBezTo>
                  <a:pt x="3665634" y="1853249"/>
                  <a:pt x="3599661" y="1860270"/>
                  <a:pt x="3607579" y="2098506"/>
                </a:cubicBezTo>
                <a:cubicBezTo>
                  <a:pt x="3615497" y="2336742"/>
                  <a:pt x="3580315" y="2370662"/>
                  <a:pt x="3607579" y="2549684"/>
                </a:cubicBezTo>
                <a:cubicBezTo>
                  <a:pt x="3634843" y="2728706"/>
                  <a:pt x="3576792" y="2900564"/>
                  <a:pt x="3607579" y="3037587"/>
                </a:cubicBezTo>
                <a:cubicBezTo>
                  <a:pt x="3638366" y="3174610"/>
                  <a:pt x="3596689" y="3365218"/>
                  <a:pt x="3607579" y="3672385"/>
                </a:cubicBezTo>
                <a:cubicBezTo>
                  <a:pt x="3468740" y="3700151"/>
                  <a:pt x="3217712" y="3628978"/>
                  <a:pt x="3056135" y="3672385"/>
                </a:cubicBezTo>
                <a:cubicBezTo>
                  <a:pt x="2894558" y="3715792"/>
                  <a:pt x="2799619" y="3659036"/>
                  <a:pt x="2576842" y="3672385"/>
                </a:cubicBezTo>
                <a:cubicBezTo>
                  <a:pt x="2354065" y="3685734"/>
                  <a:pt x="2167832" y="3639360"/>
                  <a:pt x="2061474" y="3672385"/>
                </a:cubicBezTo>
                <a:cubicBezTo>
                  <a:pt x="1955116" y="3705410"/>
                  <a:pt x="1708911" y="3632623"/>
                  <a:pt x="1582181" y="3672385"/>
                </a:cubicBezTo>
                <a:cubicBezTo>
                  <a:pt x="1455451" y="3712147"/>
                  <a:pt x="1182405" y="3644255"/>
                  <a:pt x="1030737" y="3672385"/>
                </a:cubicBezTo>
                <a:cubicBezTo>
                  <a:pt x="879069" y="3700515"/>
                  <a:pt x="687518" y="3615916"/>
                  <a:pt x="551444" y="3672385"/>
                </a:cubicBezTo>
                <a:cubicBezTo>
                  <a:pt x="415370" y="3728854"/>
                  <a:pt x="274830" y="3634298"/>
                  <a:pt x="0" y="3672385"/>
                </a:cubicBezTo>
                <a:cubicBezTo>
                  <a:pt x="-21367" y="3557233"/>
                  <a:pt x="31363" y="3381064"/>
                  <a:pt x="0" y="3257930"/>
                </a:cubicBezTo>
                <a:cubicBezTo>
                  <a:pt x="-31363" y="3134797"/>
                  <a:pt x="10163" y="2866237"/>
                  <a:pt x="0" y="2733304"/>
                </a:cubicBezTo>
                <a:cubicBezTo>
                  <a:pt x="-10163" y="2600371"/>
                  <a:pt x="67605" y="2398307"/>
                  <a:pt x="0" y="2135230"/>
                </a:cubicBezTo>
                <a:cubicBezTo>
                  <a:pt x="-67605" y="1872153"/>
                  <a:pt x="50213" y="1815120"/>
                  <a:pt x="0" y="1537155"/>
                </a:cubicBezTo>
                <a:cubicBezTo>
                  <a:pt x="-50213" y="1259191"/>
                  <a:pt x="45421" y="1280884"/>
                  <a:pt x="0" y="1122701"/>
                </a:cubicBezTo>
                <a:cubicBezTo>
                  <a:pt x="-45421" y="964518"/>
                  <a:pt x="39989" y="786685"/>
                  <a:pt x="0" y="671522"/>
                </a:cubicBezTo>
                <a:cubicBezTo>
                  <a:pt x="-39989" y="556359"/>
                  <a:pt x="26296" y="305331"/>
                  <a:pt x="0" y="0"/>
                </a:cubicBezTo>
                <a:close/>
              </a:path>
              <a:path w="3607579" h="3672385" stroke="0" extrusionOk="0">
                <a:moveTo>
                  <a:pt x="0" y="0"/>
                </a:moveTo>
                <a:cubicBezTo>
                  <a:pt x="118885" y="-22088"/>
                  <a:pt x="322159" y="51783"/>
                  <a:pt x="515368" y="0"/>
                </a:cubicBezTo>
                <a:cubicBezTo>
                  <a:pt x="708577" y="-51783"/>
                  <a:pt x="796185" y="38704"/>
                  <a:pt x="994661" y="0"/>
                </a:cubicBezTo>
                <a:cubicBezTo>
                  <a:pt x="1193137" y="-38704"/>
                  <a:pt x="1316267" y="16217"/>
                  <a:pt x="1437878" y="0"/>
                </a:cubicBezTo>
                <a:cubicBezTo>
                  <a:pt x="1559489" y="-16217"/>
                  <a:pt x="1750453" y="21097"/>
                  <a:pt x="1845019" y="0"/>
                </a:cubicBezTo>
                <a:cubicBezTo>
                  <a:pt x="1939585" y="-21097"/>
                  <a:pt x="2232434" y="1732"/>
                  <a:pt x="2360387" y="0"/>
                </a:cubicBezTo>
                <a:cubicBezTo>
                  <a:pt x="2488340" y="-1732"/>
                  <a:pt x="2583667" y="49068"/>
                  <a:pt x="2803604" y="0"/>
                </a:cubicBezTo>
                <a:cubicBezTo>
                  <a:pt x="3023541" y="-49068"/>
                  <a:pt x="3290205" y="18793"/>
                  <a:pt x="3607579" y="0"/>
                </a:cubicBezTo>
                <a:cubicBezTo>
                  <a:pt x="3648824" y="183027"/>
                  <a:pt x="3592102" y="331151"/>
                  <a:pt x="3607579" y="487903"/>
                </a:cubicBezTo>
                <a:cubicBezTo>
                  <a:pt x="3623056" y="644655"/>
                  <a:pt x="3579054" y="788335"/>
                  <a:pt x="3607579" y="939081"/>
                </a:cubicBezTo>
                <a:cubicBezTo>
                  <a:pt x="3636104" y="1089827"/>
                  <a:pt x="3556211" y="1283386"/>
                  <a:pt x="3607579" y="1390260"/>
                </a:cubicBezTo>
                <a:cubicBezTo>
                  <a:pt x="3658947" y="1497134"/>
                  <a:pt x="3587614" y="1712879"/>
                  <a:pt x="3607579" y="1988334"/>
                </a:cubicBezTo>
                <a:cubicBezTo>
                  <a:pt x="3627544" y="2263789"/>
                  <a:pt x="3556684" y="2305621"/>
                  <a:pt x="3607579" y="2512961"/>
                </a:cubicBezTo>
                <a:cubicBezTo>
                  <a:pt x="3658474" y="2720301"/>
                  <a:pt x="3591294" y="2864090"/>
                  <a:pt x="3607579" y="3000863"/>
                </a:cubicBezTo>
                <a:cubicBezTo>
                  <a:pt x="3623864" y="3137636"/>
                  <a:pt x="3562900" y="3508557"/>
                  <a:pt x="3607579" y="3672385"/>
                </a:cubicBezTo>
                <a:cubicBezTo>
                  <a:pt x="3415196" y="3694440"/>
                  <a:pt x="3265700" y="3622180"/>
                  <a:pt x="3128286" y="3672385"/>
                </a:cubicBezTo>
                <a:cubicBezTo>
                  <a:pt x="2990872" y="3722590"/>
                  <a:pt x="2786703" y="3616137"/>
                  <a:pt x="2612918" y="3672385"/>
                </a:cubicBezTo>
                <a:cubicBezTo>
                  <a:pt x="2439133" y="3728633"/>
                  <a:pt x="2286229" y="3638246"/>
                  <a:pt x="2133625" y="3672385"/>
                </a:cubicBezTo>
                <a:cubicBezTo>
                  <a:pt x="1981021" y="3706524"/>
                  <a:pt x="1839871" y="3638559"/>
                  <a:pt x="1726484" y="3672385"/>
                </a:cubicBezTo>
                <a:cubicBezTo>
                  <a:pt x="1613097" y="3706211"/>
                  <a:pt x="1442572" y="3637199"/>
                  <a:pt x="1283267" y="3672385"/>
                </a:cubicBezTo>
                <a:cubicBezTo>
                  <a:pt x="1123962" y="3707571"/>
                  <a:pt x="983596" y="3660843"/>
                  <a:pt x="876126" y="3672385"/>
                </a:cubicBezTo>
                <a:cubicBezTo>
                  <a:pt x="768656" y="3683927"/>
                  <a:pt x="213902" y="3604705"/>
                  <a:pt x="0" y="3672385"/>
                </a:cubicBezTo>
                <a:cubicBezTo>
                  <a:pt x="-51150" y="3441588"/>
                  <a:pt x="51280" y="3331475"/>
                  <a:pt x="0" y="3074311"/>
                </a:cubicBezTo>
                <a:cubicBezTo>
                  <a:pt x="-51280" y="2817147"/>
                  <a:pt x="18610" y="2807357"/>
                  <a:pt x="0" y="2586408"/>
                </a:cubicBezTo>
                <a:cubicBezTo>
                  <a:pt x="-18610" y="2365459"/>
                  <a:pt x="43898" y="2341912"/>
                  <a:pt x="0" y="2171953"/>
                </a:cubicBezTo>
                <a:cubicBezTo>
                  <a:pt x="-43898" y="2001994"/>
                  <a:pt x="62606" y="1779255"/>
                  <a:pt x="0" y="1647327"/>
                </a:cubicBezTo>
                <a:cubicBezTo>
                  <a:pt x="-62606" y="1515399"/>
                  <a:pt x="21118" y="1354283"/>
                  <a:pt x="0" y="1232872"/>
                </a:cubicBezTo>
                <a:cubicBezTo>
                  <a:pt x="-21118" y="1111461"/>
                  <a:pt x="6852" y="884405"/>
                  <a:pt x="0" y="671522"/>
                </a:cubicBezTo>
                <a:cubicBezTo>
                  <a:pt x="-6852" y="458639"/>
                  <a:pt x="2395" y="196466"/>
                  <a:pt x="0" y="0"/>
                </a:cubicBezTo>
                <a:close/>
              </a:path>
            </a:pathLst>
          </a:custGeom>
          <a:ln w="28575">
            <a:solidFill>
              <a:schemeClr val="tx2"/>
            </a:solidFill>
            <a:extLst>
              <a:ext uri="{C807C97D-BFC1-408E-A445-0C87EB9F89A2}">
                <ask:lineSketchStyleProps xmlns:ask="http://schemas.microsoft.com/office/drawing/2018/sketchyshapes" sd="405708396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F5F79B58-6941-1100-7617-156F36F7D7AD}"/>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6</a:t>
            </a:r>
            <a:endParaRPr lang="en-US" dirty="0">
              <a:solidFill>
                <a:schemeClr val="bg1"/>
              </a:solidFill>
            </a:endParaRPr>
          </a:p>
        </p:txBody>
      </p:sp>
    </p:spTree>
    <p:extLst>
      <p:ext uri="{BB962C8B-B14F-4D97-AF65-F5344CB8AC3E}">
        <p14:creationId xmlns:p14="http://schemas.microsoft.com/office/powerpoint/2010/main" val="2648913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84B76E-1817-4FCB-88F9-1F38E5FEAA17}"/>
              </a:ext>
            </a:extLst>
          </p:cNvPr>
          <p:cNvSpPr>
            <a:spLocks noGrp="1"/>
          </p:cNvSpPr>
          <p:nvPr>
            <p:ph type="ctrTitle"/>
          </p:nvPr>
        </p:nvSpPr>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 </a:t>
            </a:r>
          </a:p>
        </p:txBody>
      </p:sp>
      <p:pic>
        <p:nvPicPr>
          <p:cNvPr id="6146" name="Picture 2">
            <a:extLst>
              <a:ext uri="{FF2B5EF4-FFF2-40B4-BE49-F238E27FC236}">
                <a16:creationId xmlns:a16="http://schemas.microsoft.com/office/drawing/2014/main" id="{AD48DD02-B08A-F116-D4D5-2E81A6E00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52643">
            <a:off x="8128391" y="2102912"/>
            <a:ext cx="3833985" cy="2632490"/>
          </a:xfrm>
          <a:custGeom>
            <a:avLst/>
            <a:gdLst>
              <a:gd name="connsiteX0" fmla="*/ 0 w 3833985"/>
              <a:gd name="connsiteY0" fmla="*/ 0 h 2632490"/>
              <a:gd name="connsiteX1" fmla="*/ 624392 w 3833985"/>
              <a:gd name="connsiteY1" fmla="*/ 0 h 2632490"/>
              <a:gd name="connsiteX2" fmla="*/ 1057084 w 3833985"/>
              <a:gd name="connsiteY2" fmla="*/ 0 h 2632490"/>
              <a:gd name="connsiteX3" fmla="*/ 1681476 w 3833985"/>
              <a:gd name="connsiteY3" fmla="*/ 0 h 2632490"/>
              <a:gd name="connsiteX4" fmla="*/ 2152509 w 3833985"/>
              <a:gd name="connsiteY4" fmla="*/ 0 h 2632490"/>
              <a:gd name="connsiteX5" fmla="*/ 2700221 w 3833985"/>
              <a:gd name="connsiteY5" fmla="*/ 0 h 2632490"/>
              <a:gd name="connsiteX6" fmla="*/ 3286273 w 3833985"/>
              <a:gd name="connsiteY6" fmla="*/ 0 h 2632490"/>
              <a:gd name="connsiteX7" fmla="*/ 3833985 w 3833985"/>
              <a:gd name="connsiteY7" fmla="*/ 0 h 2632490"/>
              <a:gd name="connsiteX8" fmla="*/ 3833985 w 3833985"/>
              <a:gd name="connsiteY8" fmla="*/ 500173 h 2632490"/>
              <a:gd name="connsiteX9" fmla="*/ 3833985 w 3833985"/>
              <a:gd name="connsiteY9" fmla="*/ 1079321 h 2632490"/>
              <a:gd name="connsiteX10" fmla="*/ 3833985 w 3833985"/>
              <a:gd name="connsiteY10" fmla="*/ 1605819 h 2632490"/>
              <a:gd name="connsiteX11" fmla="*/ 3833985 w 3833985"/>
              <a:gd name="connsiteY11" fmla="*/ 2105992 h 2632490"/>
              <a:gd name="connsiteX12" fmla="*/ 3833985 w 3833985"/>
              <a:gd name="connsiteY12" fmla="*/ 2632490 h 2632490"/>
              <a:gd name="connsiteX13" fmla="*/ 3324613 w 3833985"/>
              <a:gd name="connsiteY13" fmla="*/ 2632490 h 2632490"/>
              <a:gd name="connsiteX14" fmla="*/ 2815240 w 3833985"/>
              <a:gd name="connsiteY14" fmla="*/ 2632490 h 2632490"/>
              <a:gd name="connsiteX15" fmla="*/ 2229188 w 3833985"/>
              <a:gd name="connsiteY15" fmla="*/ 2632490 h 2632490"/>
              <a:gd name="connsiteX16" fmla="*/ 1758156 w 3833985"/>
              <a:gd name="connsiteY16" fmla="*/ 2632490 h 2632490"/>
              <a:gd name="connsiteX17" fmla="*/ 1325463 w 3833985"/>
              <a:gd name="connsiteY17" fmla="*/ 2632490 h 2632490"/>
              <a:gd name="connsiteX18" fmla="*/ 854431 w 3833985"/>
              <a:gd name="connsiteY18" fmla="*/ 2632490 h 2632490"/>
              <a:gd name="connsiteX19" fmla="*/ 0 w 3833985"/>
              <a:gd name="connsiteY19" fmla="*/ 2632490 h 2632490"/>
              <a:gd name="connsiteX20" fmla="*/ 0 w 3833985"/>
              <a:gd name="connsiteY20" fmla="*/ 2053342 h 2632490"/>
              <a:gd name="connsiteX21" fmla="*/ 0 w 3833985"/>
              <a:gd name="connsiteY21" fmla="*/ 1553169 h 2632490"/>
              <a:gd name="connsiteX22" fmla="*/ 0 w 3833985"/>
              <a:gd name="connsiteY22" fmla="*/ 1000346 h 2632490"/>
              <a:gd name="connsiteX23" fmla="*/ 0 w 3833985"/>
              <a:gd name="connsiteY23" fmla="*/ 526498 h 2632490"/>
              <a:gd name="connsiteX24" fmla="*/ 0 w 3833985"/>
              <a:gd name="connsiteY24" fmla="*/ 0 h 263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33985" h="2632490" extrusionOk="0">
                <a:moveTo>
                  <a:pt x="0" y="0"/>
                </a:moveTo>
                <a:cubicBezTo>
                  <a:pt x="134117" y="-5096"/>
                  <a:pt x="325813" y="57393"/>
                  <a:pt x="624392" y="0"/>
                </a:cubicBezTo>
                <a:cubicBezTo>
                  <a:pt x="922971" y="-57393"/>
                  <a:pt x="906363" y="36185"/>
                  <a:pt x="1057084" y="0"/>
                </a:cubicBezTo>
                <a:cubicBezTo>
                  <a:pt x="1207805" y="-36185"/>
                  <a:pt x="1473942" y="13900"/>
                  <a:pt x="1681476" y="0"/>
                </a:cubicBezTo>
                <a:cubicBezTo>
                  <a:pt x="1889010" y="-13900"/>
                  <a:pt x="1934200" y="12874"/>
                  <a:pt x="2152509" y="0"/>
                </a:cubicBezTo>
                <a:cubicBezTo>
                  <a:pt x="2370818" y="-12874"/>
                  <a:pt x="2569782" y="59976"/>
                  <a:pt x="2700221" y="0"/>
                </a:cubicBezTo>
                <a:cubicBezTo>
                  <a:pt x="2830660" y="-59976"/>
                  <a:pt x="3150844" y="18405"/>
                  <a:pt x="3286273" y="0"/>
                </a:cubicBezTo>
                <a:cubicBezTo>
                  <a:pt x="3421702" y="-18405"/>
                  <a:pt x="3597894" y="19588"/>
                  <a:pt x="3833985" y="0"/>
                </a:cubicBezTo>
                <a:cubicBezTo>
                  <a:pt x="3884479" y="150565"/>
                  <a:pt x="3825430" y="328742"/>
                  <a:pt x="3833985" y="500173"/>
                </a:cubicBezTo>
                <a:cubicBezTo>
                  <a:pt x="3842540" y="671604"/>
                  <a:pt x="3777281" y="870610"/>
                  <a:pt x="3833985" y="1079321"/>
                </a:cubicBezTo>
                <a:cubicBezTo>
                  <a:pt x="3890689" y="1288032"/>
                  <a:pt x="3805157" y="1409761"/>
                  <a:pt x="3833985" y="1605819"/>
                </a:cubicBezTo>
                <a:cubicBezTo>
                  <a:pt x="3862813" y="1801877"/>
                  <a:pt x="3797084" y="1870978"/>
                  <a:pt x="3833985" y="2105992"/>
                </a:cubicBezTo>
                <a:cubicBezTo>
                  <a:pt x="3870886" y="2341006"/>
                  <a:pt x="3774346" y="2486057"/>
                  <a:pt x="3833985" y="2632490"/>
                </a:cubicBezTo>
                <a:cubicBezTo>
                  <a:pt x="3596335" y="2674520"/>
                  <a:pt x="3458327" y="2583436"/>
                  <a:pt x="3324613" y="2632490"/>
                </a:cubicBezTo>
                <a:cubicBezTo>
                  <a:pt x="3190899" y="2681544"/>
                  <a:pt x="2945461" y="2584853"/>
                  <a:pt x="2815240" y="2632490"/>
                </a:cubicBezTo>
                <a:cubicBezTo>
                  <a:pt x="2685019" y="2680127"/>
                  <a:pt x="2373452" y="2618209"/>
                  <a:pt x="2229188" y="2632490"/>
                </a:cubicBezTo>
                <a:cubicBezTo>
                  <a:pt x="2084924" y="2646771"/>
                  <a:pt x="1942082" y="2606191"/>
                  <a:pt x="1758156" y="2632490"/>
                </a:cubicBezTo>
                <a:cubicBezTo>
                  <a:pt x="1574230" y="2658789"/>
                  <a:pt x="1442659" y="2632152"/>
                  <a:pt x="1325463" y="2632490"/>
                </a:cubicBezTo>
                <a:cubicBezTo>
                  <a:pt x="1208267" y="2632828"/>
                  <a:pt x="1041327" y="2612310"/>
                  <a:pt x="854431" y="2632490"/>
                </a:cubicBezTo>
                <a:cubicBezTo>
                  <a:pt x="667535" y="2652670"/>
                  <a:pt x="392691" y="2626756"/>
                  <a:pt x="0" y="2632490"/>
                </a:cubicBezTo>
                <a:cubicBezTo>
                  <a:pt x="-54667" y="2356293"/>
                  <a:pt x="34020" y="2284522"/>
                  <a:pt x="0" y="2053342"/>
                </a:cubicBezTo>
                <a:cubicBezTo>
                  <a:pt x="-34020" y="1822162"/>
                  <a:pt x="27806" y="1763837"/>
                  <a:pt x="0" y="1553169"/>
                </a:cubicBezTo>
                <a:cubicBezTo>
                  <a:pt x="-27806" y="1342501"/>
                  <a:pt x="29069" y="1117497"/>
                  <a:pt x="0" y="1000346"/>
                </a:cubicBezTo>
                <a:cubicBezTo>
                  <a:pt x="-29069" y="883195"/>
                  <a:pt x="9016" y="666962"/>
                  <a:pt x="0" y="526498"/>
                </a:cubicBezTo>
                <a:cubicBezTo>
                  <a:pt x="-9016" y="386034"/>
                  <a:pt x="15577" y="187741"/>
                  <a:pt x="0" y="0"/>
                </a:cubicBezTo>
                <a:close/>
              </a:path>
            </a:pathLst>
          </a:custGeom>
          <a:noFill/>
          <a:ln w="28575">
            <a:solidFill>
              <a:schemeClr val="tx1"/>
            </a:solidFill>
            <a:extLst>
              <a:ext uri="{C807C97D-BFC1-408E-A445-0C87EB9F89A2}">
                <ask:lineSketchStyleProps xmlns:ask="http://schemas.microsoft.com/office/drawing/2018/sketchyshapes" sd="141642345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8AAEF51-7909-0A59-374C-7D13EF353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839">
            <a:off x="4179007" y="2122598"/>
            <a:ext cx="3639728" cy="2669134"/>
          </a:xfrm>
          <a:custGeom>
            <a:avLst/>
            <a:gdLst>
              <a:gd name="connsiteX0" fmla="*/ 0 w 3639728"/>
              <a:gd name="connsiteY0" fmla="*/ 0 h 2669134"/>
              <a:gd name="connsiteX1" fmla="*/ 447167 w 3639728"/>
              <a:gd name="connsiteY1" fmla="*/ 0 h 2669134"/>
              <a:gd name="connsiteX2" fmla="*/ 894333 w 3639728"/>
              <a:gd name="connsiteY2" fmla="*/ 0 h 2669134"/>
              <a:gd name="connsiteX3" fmla="*/ 1377897 w 3639728"/>
              <a:gd name="connsiteY3" fmla="*/ 0 h 2669134"/>
              <a:gd name="connsiteX4" fmla="*/ 1825064 w 3639728"/>
              <a:gd name="connsiteY4" fmla="*/ 0 h 2669134"/>
              <a:gd name="connsiteX5" fmla="*/ 2235833 w 3639728"/>
              <a:gd name="connsiteY5" fmla="*/ 0 h 2669134"/>
              <a:gd name="connsiteX6" fmla="*/ 2719397 w 3639728"/>
              <a:gd name="connsiteY6" fmla="*/ 0 h 2669134"/>
              <a:gd name="connsiteX7" fmla="*/ 3639728 w 3639728"/>
              <a:gd name="connsiteY7" fmla="*/ 0 h 2669134"/>
              <a:gd name="connsiteX8" fmla="*/ 3639728 w 3639728"/>
              <a:gd name="connsiteY8" fmla="*/ 533827 h 2669134"/>
              <a:gd name="connsiteX9" fmla="*/ 3639728 w 3639728"/>
              <a:gd name="connsiteY9" fmla="*/ 1121036 h 2669134"/>
              <a:gd name="connsiteX10" fmla="*/ 3639728 w 3639728"/>
              <a:gd name="connsiteY10" fmla="*/ 1708246 h 2669134"/>
              <a:gd name="connsiteX11" fmla="*/ 3639728 w 3639728"/>
              <a:gd name="connsiteY11" fmla="*/ 2161999 h 2669134"/>
              <a:gd name="connsiteX12" fmla="*/ 3639728 w 3639728"/>
              <a:gd name="connsiteY12" fmla="*/ 2669134 h 2669134"/>
              <a:gd name="connsiteX13" fmla="*/ 3156164 w 3639728"/>
              <a:gd name="connsiteY13" fmla="*/ 2669134 h 2669134"/>
              <a:gd name="connsiteX14" fmla="*/ 2599806 w 3639728"/>
              <a:gd name="connsiteY14" fmla="*/ 2669134 h 2669134"/>
              <a:gd name="connsiteX15" fmla="*/ 2043447 w 3639728"/>
              <a:gd name="connsiteY15" fmla="*/ 2669134 h 2669134"/>
              <a:gd name="connsiteX16" fmla="*/ 1487089 w 3639728"/>
              <a:gd name="connsiteY16" fmla="*/ 2669134 h 2669134"/>
              <a:gd name="connsiteX17" fmla="*/ 1003525 w 3639728"/>
              <a:gd name="connsiteY17" fmla="*/ 2669134 h 2669134"/>
              <a:gd name="connsiteX18" fmla="*/ 592756 w 3639728"/>
              <a:gd name="connsiteY18" fmla="*/ 2669134 h 2669134"/>
              <a:gd name="connsiteX19" fmla="*/ 0 w 3639728"/>
              <a:gd name="connsiteY19" fmla="*/ 2669134 h 2669134"/>
              <a:gd name="connsiteX20" fmla="*/ 0 w 3639728"/>
              <a:gd name="connsiteY20" fmla="*/ 2215381 h 2669134"/>
              <a:gd name="connsiteX21" fmla="*/ 0 w 3639728"/>
              <a:gd name="connsiteY21" fmla="*/ 1681554 h 2669134"/>
              <a:gd name="connsiteX22" fmla="*/ 0 w 3639728"/>
              <a:gd name="connsiteY22" fmla="*/ 1147728 h 2669134"/>
              <a:gd name="connsiteX23" fmla="*/ 0 w 3639728"/>
              <a:gd name="connsiteY23" fmla="*/ 613901 h 2669134"/>
              <a:gd name="connsiteX24" fmla="*/ 0 w 3639728"/>
              <a:gd name="connsiteY24" fmla="*/ 0 h 266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9728" h="2669134" extrusionOk="0">
                <a:moveTo>
                  <a:pt x="0" y="0"/>
                </a:moveTo>
                <a:cubicBezTo>
                  <a:pt x="222382" y="-32242"/>
                  <a:pt x="265851" y="25522"/>
                  <a:pt x="447167" y="0"/>
                </a:cubicBezTo>
                <a:cubicBezTo>
                  <a:pt x="628483" y="-25522"/>
                  <a:pt x="691929" y="33411"/>
                  <a:pt x="894333" y="0"/>
                </a:cubicBezTo>
                <a:cubicBezTo>
                  <a:pt x="1096737" y="-33411"/>
                  <a:pt x="1229197" y="30011"/>
                  <a:pt x="1377897" y="0"/>
                </a:cubicBezTo>
                <a:cubicBezTo>
                  <a:pt x="1526597" y="-30011"/>
                  <a:pt x="1611928" y="4908"/>
                  <a:pt x="1825064" y="0"/>
                </a:cubicBezTo>
                <a:cubicBezTo>
                  <a:pt x="2038200" y="-4908"/>
                  <a:pt x="2094469" y="32476"/>
                  <a:pt x="2235833" y="0"/>
                </a:cubicBezTo>
                <a:cubicBezTo>
                  <a:pt x="2377197" y="-32476"/>
                  <a:pt x="2607636" y="41740"/>
                  <a:pt x="2719397" y="0"/>
                </a:cubicBezTo>
                <a:cubicBezTo>
                  <a:pt x="2831158" y="-41740"/>
                  <a:pt x="3299399" y="93259"/>
                  <a:pt x="3639728" y="0"/>
                </a:cubicBezTo>
                <a:cubicBezTo>
                  <a:pt x="3667291" y="240813"/>
                  <a:pt x="3581981" y="401757"/>
                  <a:pt x="3639728" y="533827"/>
                </a:cubicBezTo>
                <a:cubicBezTo>
                  <a:pt x="3697475" y="665897"/>
                  <a:pt x="3611836" y="830990"/>
                  <a:pt x="3639728" y="1121036"/>
                </a:cubicBezTo>
                <a:cubicBezTo>
                  <a:pt x="3667620" y="1411082"/>
                  <a:pt x="3628520" y="1491001"/>
                  <a:pt x="3639728" y="1708246"/>
                </a:cubicBezTo>
                <a:cubicBezTo>
                  <a:pt x="3650936" y="1925491"/>
                  <a:pt x="3632925" y="2015734"/>
                  <a:pt x="3639728" y="2161999"/>
                </a:cubicBezTo>
                <a:cubicBezTo>
                  <a:pt x="3646531" y="2308264"/>
                  <a:pt x="3593597" y="2466736"/>
                  <a:pt x="3639728" y="2669134"/>
                </a:cubicBezTo>
                <a:cubicBezTo>
                  <a:pt x="3476781" y="2701475"/>
                  <a:pt x="3312086" y="2617688"/>
                  <a:pt x="3156164" y="2669134"/>
                </a:cubicBezTo>
                <a:cubicBezTo>
                  <a:pt x="3000242" y="2720580"/>
                  <a:pt x="2758106" y="2621939"/>
                  <a:pt x="2599806" y="2669134"/>
                </a:cubicBezTo>
                <a:cubicBezTo>
                  <a:pt x="2441506" y="2716329"/>
                  <a:pt x="2181529" y="2631959"/>
                  <a:pt x="2043447" y="2669134"/>
                </a:cubicBezTo>
                <a:cubicBezTo>
                  <a:pt x="1905365" y="2706309"/>
                  <a:pt x="1639066" y="2646849"/>
                  <a:pt x="1487089" y="2669134"/>
                </a:cubicBezTo>
                <a:cubicBezTo>
                  <a:pt x="1335112" y="2691419"/>
                  <a:pt x="1201195" y="2613922"/>
                  <a:pt x="1003525" y="2669134"/>
                </a:cubicBezTo>
                <a:cubicBezTo>
                  <a:pt x="805855" y="2724346"/>
                  <a:pt x="689878" y="2634499"/>
                  <a:pt x="592756" y="2669134"/>
                </a:cubicBezTo>
                <a:cubicBezTo>
                  <a:pt x="495634" y="2703769"/>
                  <a:pt x="200549" y="2617195"/>
                  <a:pt x="0" y="2669134"/>
                </a:cubicBezTo>
                <a:cubicBezTo>
                  <a:pt x="-42412" y="2574304"/>
                  <a:pt x="10170" y="2377882"/>
                  <a:pt x="0" y="2215381"/>
                </a:cubicBezTo>
                <a:cubicBezTo>
                  <a:pt x="-10170" y="2052880"/>
                  <a:pt x="17861" y="1904913"/>
                  <a:pt x="0" y="1681554"/>
                </a:cubicBezTo>
                <a:cubicBezTo>
                  <a:pt x="-17861" y="1458195"/>
                  <a:pt x="34090" y="1399467"/>
                  <a:pt x="0" y="1147728"/>
                </a:cubicBezTo>
                <a:cubicBezTo>
                  <a:pt x="-34090" y="895989"/>
                  <a:pt x="4576" y="798647"/>
                  <a:pt x="0" y="613901"/>
                </a:cubicBezTo>
                <a:cubicBezTo>
                  <a:pt x="-4576" y="429155"/>
                  <a:pt x="72" y="269675"/>
                  <a:pt x="0" y="0"/>
                </a:cubicBezTo>
                <a:close/>
              </a:path>
            </a:pathLst>
          </a:custGeom>
          <a:noFill/>
          <a:ln w="28575">
            <a:solidFill>
              <a:schemeClr val="tx1"/>
            </a:solidFill>
            <a:extLst>
              <a:ext uri="{C807C97D-BFC1-408E-A445-0C87EB9F89A2}">
                <ask:lineSketchStyleProps xmlns:ask="http://schemas.microsoft.com/office/drawing/2018/sketchyshapes" sd="231180026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150" name="Picture 6" descr="A group of people in clothing&#10;&#10;Description automatically generated with low confidence">
            <a:extLst>
              <a:ext uri="{FF2B5EF4-FFF2-40B4-BE49-F238E27FC236}">
                <a16:creationId xmlns:a16="http://schemas.microsoft.com/office/drawing/2014/main" id="{F13026A7-C502-E4E9-8B1F-4A254E773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4412">
            <a:off x="229623" y="2122598"/>
            <a:ext cx="3639728" cy="2612804"/>
          </a:xfrm>
          <a:custGeom>
            <a:avLst/>
            <a:gdLst>
              <a:gd name="connsiteX0" fmla="*/ 0 w 3639728"/>
              <a:gd name="connsiteY0" fmla="*/ 0 h 2612804"/>
              <a:gd name="connsiteX1" fmla="*/ 519961 w 3639728"/>
              <a:gd name="connsiteY1" fmla="*/ 0 h 2612804"/>
              <a:gd name="connsiteX2" fmla="*/ 930730 w 3639728"/>
              <a:gd name="connsiteY2" fmla="*/ 0 h 2612804"/>
              <a:gd name="connsiteX3" fmla="*/ 1523486 w 3639728"/>
              <a:gd name="connsiteY3" fmla="*/ 0 h 2612804"/>
              <a:gd name="connsiteX4" fmla="*/ 1934255 w 3639728"/>
              <a:gd name="connsiteY4" fmla="*/ 0 h 2612804"/>
              <a:gd name="connsiteX5" fmla="*/ 2381422 w 3639728"/>
              <a:gd name="connsiteY5" fmla="*/ 0 h 2612804"/>
              <a:gd name="connsiteX6" fmla="*/ 2828589 w 3639728"/>
              <a:gd name="connsiteY6" fmla="*/ 0 h 2612804"/>
              <a:gd name="connsiteX7" fmla="*/ 3639728 w 3639728"/>
              <a:gd name="connsiteY7" fmla="*/ 0 h 2612804"/>
              <a:gd name="connsiteX8" fmla="*/ 3639728 w 3639728"/>
              <a:gd name="connsiteY8" fmla="*/ 444177 h 2612804"/>
              <a:gd name="connsiteX9" fmla="*/ 3639728 w 3639728"/>
              <a:gd name="connsiteY9" fmla="*/ 1018994 h 2612804"/>
              <a:gd name="connsiteX10" fmla="*/ 3639728 w 3639728"/>
              <a:gd name="connsiteY10" fmla="*/ 1515426 h 2612804"/>
              <a:gd name="connsiteX11" fmla="*/ 3639728 w 3639728"/>
              <a:gd name="connsiteY11" fmla="*/ 2090243 h 2612804"/>
              <a:gd name="connsiteX12" fmla="*/ 3639728 w 3639728"/>
              <a:gd name="connsiteY12" fmla="*/ 2612804 h 2612804"/>
              <a:gd name="connsiteX13" fmla="*/ 3156164 w 3639728"/>
              <a:gd name="connsiteY13" fmla="*/ 2612804 h 2612804"/>
              <a:gd name="connsiteX14" fmla="*/ 2672600 w 3639728"/>
              <a:gd name="connsiteY14" fmla="*/ 2612804 h 2612804"/>
              <a:gd name="connsiteX15" fmla="*/ 2116242 w 3639728"/>
              <a:gd name="connsiteY15" fmla="*/ 2612804 h 2612804"/>
              <a:gd name="connsiteX16" fmla="*/ 1632678 w 3639728"/>
              <a:gd name="connsiteY16" fmla="*/ 2612804 h 2612804"/>
              <a:gd name="connsiteX17" fmla="*/ 1221909 w 3639728"/>
              <a:gd name="connsiteY17" fmla="*/ 2612804 h 2612804"/>
              <a:gd name="connsiteX18" fmla="*/ 665550 w 3639728"/>
              <a:gd name="connsiteY18" fmla="*/ 2612804 h 2612804"/>
              <a:gd name="connsiteX19" fmla="*/ 0 w 3639728"/>
              <a:gd name="connsiteY19" fmla="*/ 2612804 h 2612804"/>
              <a:gd name="connsiteX20" fmla="*/ 0 w 3639728"/>
              <a:gd name="connsiteY20" fmla="*/ 2168627 h 2612804"/>
              <a:gd name="connsiteX21" fmla="*/ 0 w 3639728"/>
              <a:gd name="connsiteY21" fmla="*/ 1672195 h 2612804"/>
              <a:gd name="connsiteX22" fmla="*/ 0 w 3639728"/>
              <a:gd name="connsiteY22" fmla="*/ 1149634 h 2612804"/>
              <a:gd name="connsiteX23" fmla="*/ 0 w 3639728"/>
              <a:gd name="connsiteY23" fmla="*/ 679329 h 2612804"/>
              <a:gd name="connsiteX24" fmla="*/ 0 w 3639728"/>
              <a:gd name="connsiteY24" fmla="*/ 0 h 261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9728" h="2612804" extrusionOk="0">
                <a:moveTo>
                  <a:pt x="0" y="0"/>
                </a:moveTo>
                <a:cubicBezTo>
                  <a:pt x="215445" y="-45028"/>
                  <a:pt x="339038" y="14604"/>
                  <a:pt x="519961" y="0"/>
                </a:cubicBezTo>
                <a:cubicBezTo>
                  <a:pt x="700884" y="-14604"/>
                  <a:pt x="743739" y="15848"/>
                  <a:pt x="930730" y="0"/>
                </a:cubicBezTo>
                <a:cubicBezTo>
                  <a:pt x="1117721" y="-15848"/>
                  <a:pt x="1273173" y="2446"/>
                  <a:pt x="1523486" y="0"/>
                </a:cubicBezTo>
                <a:cubicBezTo>
                  <a:pt x="1773799" y="-2446"/>
                  <a:pt x="1745760" y="33538"/>
                  <a:pt x="1934255" y="0"/>
                </a:cubicBezTo>
                <a:cubicBezTo>
                  <a:pt x="2122750" y="-33538"/>
                  <a:pt x="2162808" y="32108"/>
                  <a:pt x="2381422" y="0"/>
                </a:cubicBezTo>
                <a:cubicBezTo>
                  <a:pt x="2600036" y="-32108"/>
                  <a:pt x="2657974" y="48841"/>
                  <a:pt x="2828589" y="0"/>
                </a:cubicBezTo>
                <a:cubicBezTo>
                  <a:pt x="2999204" y="-48841"/>
                  <a:pt x="3279970" y="4006"/>
                  <a:pt x="3639728" y="0"/>
                </a:cubicBezTo>
                <a:cubicBezTo>
                  <a:pt x="3659020" y="140879"/>
                  <a:pt x="3602477" y="279055"/>
                  <a:pt x="3639728" y="444177"/>
                </a:cubicBezTo>
                <a:cubicBezTo>
                  <a:pt x="3676979" y="609299"/>
                  <a:pt x="3615779" y="850132"/>
                  <a:pt x="3639728" y="1018994"/>
                </a:cubicBezTo>
                <a:cubicBezTo>
                  <a:pt x="3663677" y="1187856"/>
                  <a:pt x="3623898" y="1397151"/>
                  <a:pt x="3639728" y="1515426"/>
                </a:cubicBezTo>
                <a:cubicBezTo>
                  <a:pt x="3655558" y="1633701"/>
                  <a:pt x="3611391" y="1937122"/>
                  <a:pt x="3639728" y="2090243"/>
                </a:cubicBezTo>
                <a:cubicBezTo>
                  <a:pt x="3668065" y="2243364"/>
                  <a:pt x="3602510" y="2375608"/>
                  <a:pt x="3639728" y="2612804"/>
                </a:cubicBezTo>
                <a:cubicBezTo>
                  <a:pt x="3512329" y="2618523"/>
                  <a:pt x="3340652" y="2571753"/>
                  <a:pt x="3156164" y="2612804"/>
                </a:cubicBezTo>
                <a:cubicBezTo>
                  <a:pt x="2971676" y="2653855"/>
                  <a:pt x="2853480" y="2569458"/>
                  <a:pt x="2672600" y="2612804"/>
                </a:cubicBezTo>
                <a:cubicBezTo>
                  <a:pt x="2491720" y="2656150"/>
                  <a:pt x="2276177" y="2562524"/>
                  <a:pt x="2116242" y="2612804"/>
                </a:cubicBezTo>
                <a:cubicBezTo>
                  <a:pt x="1956307" y="2663084"/>
                  <a:pt x="1836067" y="2563793"/>
                  <a:pt x="1632678" y="2612804"/>
                </a:cubicBezTo>
                <a:cubicBezTo>
                  <a:pt x="1429289" y="2661815"/>
                  <a:pt x="1416394" y="2583624"/>
                  <a:pt x="1221909" y="2612804"/>
                </a:cubicBezTo>
                <a:cubicBezTo>
                  <a:pt x="1027424" y="2641984"/>
                  <a:pt x="853617" y="2571930"/>
                  <a:pt x="665550" y="2612804"/>
                </a:cubicBezTo>
                <a:cubicBezTo>
                  <a:pt x="477483" y="2653678"/>
                  <a:pt x="293380" y="2562961"/>
                  <a:pt x="0" y="2612804"/>
                </a:cubicBezTo>
                <a:cubicBezTo>
                  <a:pt x="-47088" y="2472659"/>
                  <a:pt x="16490" y="2317486"/>
                  <a:pt x="0" y="2168627"/>
                </a:cubicBezTo>
                <a:cubicBezTo>
                  <a:pt x="-16490" y="2019768"/>
                  <a:pt x="55484" y="1909967"/>
                  <a:pt x="0" y="1672195"/>
                </a:cubicBezTo>
                <a:cubicBezTo>
                  <a:pt x="-55484" y="1434423"/>
                  <a:pt x="23547" y="1310364"/>
                  <a:pt x="0" y="1149634"/>
                </a:cubicBezTo>
                <a:cubicBezTo>
                  <a:pt x="-23547" y="988904"/>
                  <a:pt x="20211" y="902407"/>
                  <a:pt x="0" y="679329"/>
                </a:cubicBezTo>
                <a:cubicBezTo>
                  <a:pt x="-20211" y="456252"/>
                  <a:pt x="28925" y="158866"/>
                  <a:pt x="0" y="0"/>
                </a:cubicBezTo>
                <a:close/>
              </a:path>
            </a:pathLst>
          </a:custGeom>
          <a:noFill/>
          <a:ln w="28575">
            <a:solidFill>
              <a:schemeClr val="tx1"/>
            </a:solidFill>
            <a:extLst>
              <a:ext uri="{C807C97D-BFC1-408E-A445-0C87EB9F89A2}">
                <ask:lineSketchStyleProps xmlns:ask="http://schemas.microsoft.com/office/drawing/2018/sketchyshapes" sd="2394722825">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1DB91B-B7EC-F058-E249-BE04367BEC57}"/>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7</a:t>
            </a:r>
            <a:endParaRPr lang="en-US" dirty="0">
              <a:solidFill>
                <a:schemeClr val="bg1"/>
              </a:solidFill>
            </a:endParaRPr>
          </a:p>
        </p:txBody>
      </p:sp>
    </p:spTree>
    <p:extLst>
      <p:ext uri="{BB962C8B-B14F-4D97-AF65-F5344CB8AC3E}">
        <p14:creationId xmlns:p14="http://schemas.microsoft.com/office/powerpoint/2010/main" val="32433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500"/>
                                        <p:tgtEl>
                                          <p:spTgt spid="6146"/>
                                        </p:tgtEl>
                                      </p:cBhvr>
                                    </p:animEffect>
                                  </p:childTnLst>
                                </p:cTn>
                              </p:par>
                              <p:par>
                                <p:cTn id="8" presetID="10" presetClass="entr" presetSubtype="0" fill="hold" nodeType="withEffect">
                                  <p:stCondLst>
                                    <p:cond delay="50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1500"/>
                                        <p:tgtEl>
                                          <p:spTgt spid="6148"/>
                                        </p:tgtEl>
                                      </p:cBhvr>
                                    </p:animEffect>
                                  </p:childTnLst>
                                </p:cTn>
                              </p:par>
                              <p:par>
                                <p:cTn id="11" presetID="10" presetClass="entr" presetSubtype="0" fill="hold" nodeType="withEffect">
                                  <p:stCondLst>
                                    <p:cond delay="500"/>
                                  </p:stCondLst>
                                  <p:childTnLst>
                                    <p:set>
                                      <p:cBhvr>
                                        <p:cTn id="12" dur="1" fill="hold">
                                          <p:stCondLst>
                                            <p:cond delay="0"/>
                                          </p:stCondLst>
                                        </p:cTn>
                                        <p:tgtEl>
                                          <p:spTgt spid="6150"/>
                                        </p:tgtEl>
                                        <p:attrNameLst>
                                          <p:attrName>style.visibility</p:attrName>
                                        </p:attrNameLst>
                                      </p:cBhvr>
                                      <p:to>
                                        <p:strVal val="visible"/>
                                      </p:to>
                                    </p:set>
                                    <p:animEffect transition="in" filter="fade">
                                      <p:cBhvr>
                                        <p:cTn id="13" dur="1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84B76E-1817-4FCB-88F9-1F38E5FEAA17}"/>
              </a:ext>
            </a:extLst>
          </p:cNvPr>
          <p:cNvSpPr>
            <a:spLocks noGrp="1"/>
          </p:cNvSpPr>
          <p:nvPr>
            <p:ph type="ctrTitle"/>
          </p:nvPr>
        </p:nvSpPr>
        <p:spPr>
          <a:xfrm>
            <a:off x="-39865" y="0"/>
            <a:ext cx="5578516" cy="6858000"/>
          </a:xfrm>
          <a:solidFill>
            <a:srgbClr val="3D4B60"/>
          </a:solidFill>
        </p:spPr>
        <p:txBody>
          <a:bodyPr>
            <a:normAutofit/>
          </a:bodyPr>
          <a:lstStyle/>
          <a:p>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r>
              <a:rPr lang="en-US" sz="4800">
                <a:latin typeface="Calibri" panose="020F0502020204030204" pitchFamily="34" charset="0"/>
                <a:ea typeface="Calibri" panose="020F0502020204030204" pitchFamily="34" charset="0"/>
                <a:cs typeface="Calibri" panose="020F0502020204030204" pitchFamily="34" charset="0"/>
              </a:rPr>
              <a:t> </a:t>
            </a:r>
          </a:p>
        </p:txBody>
      </p:sp>
      <p:sp>
        <p:nvSpPr>
          <p:cNvPr id="9" name="Subtitle 8">
            <a:extLst>
              <a:ext uri="{FF2B5EF4-FFF2-40B4-BE49-F238E27FC236}">
                <a16:creationId xmlns:a16="http://schemas.microsoft.com/office/drawing/2014/main" id="{62922A0C-B599-4443-A7B4-8AFF6658A57D}"/>
              </a:ext>
            </a:extLst>
          </p:cNvPr>
          <p:cNvSpPr>
            <a:spLocks noGrp="1"/>
          </p:cNvSpPr>
          <p:nvPr>
            <p:ph type="subTitle" idx="1"/>
          </p:nvPr>
        </p:nvSpPr>
        <p:spPr>
          <a:xfrm rot="20688221">
            <a:off x="5294874" y="441528"/>
            <a:ext cx="4377129" cy="1625007"/>
          </a:xfrm>
        </p:spPr>
        <p:txBody>
          <a:bodyPr>
            <a:noAutofit/>
          </a:bodyPr>
          <a:lstStyle/>
          <a:p>
            <a:pPr algn="ctr">
              <a:spcBef>
                <a:spcPts val="0"/>
              </a:spcBef>
            </a:pPr>
            <a:r>
              <a:rPr lang="en-US" sz="4600" b="1" dirty="0">
                <a:solidFill>
                  <a:srgbClr val="3D4B60"/>
                </a:solidFill>
                <a:latin typeface="Calibri" panose="020F0502020204030204" pitchFamily="34" charset="0"/>
                <a:ea typeface="Calibri" panose="020F0502020204030204" pitchFamily="34" charset="0"/>
                <a:cs typeface="Calibri" panose="020F0502020204030204" pitchFamily="34" charset="0"/>
              </a:rPr>
              <a:t>How Do You</a:t>
            </a:r>
          </a:p>
          <a:p>
            <a:pPr algn="ctr">
              <a:spcBef>
                <a:spcPts val="0"/>
              </a:spcBef>
            </a:pPr>
            <a:r>
              <a:rPr lang="en-US" sz="4600" b="1" dirty="0">
                <a:solidFill>
                  <a:srgbClr val="3D4B60"/>
                </a:solidFill>
                <a:latin typeface="Calibri" panose="020F0502020204030204" pitchFamily="34" charset="0"/>
                <a:ea typeface="Calibri" panose="020F0502020204030204" pitchFamily="34" charset="0"/>
                <a:cs typeface="Calibri" panose="020F0502020204030204" pitchFamily="34" charset="0"/>
              </a:rPr>
              <a:t>Stay Safe</a:t>
            </a:r>
          </a:p>
          <a:p>
            <a:pPr algn="ctr">
              <a:spcBef>
                <a:spcPts val="0"/>
              </a:spcBef>
            </a:pPr>
            <a:r>
              <a:rPr lang="en-US" sz="4600" b="1" dirty="0">
                <a:solidFill>
                  <a:srgbClr val="3D4B60"/>
                </a:solidFill>
                <a:latin typeface="Calibri" panose="020F0502020204030204" pitchFamily="34" charset="0"/>
                <a:ea typeface="Calibri" panose="020F0502020204030204" pitchFamily="34" charset="0"/>
                <a:cs typeface="Calibri" panose="020F0502020204030204" pitchFamily="34" charset="0"/>
              </a:rPr>
              <a:t>on the Sidewalk? </a:t>
            </a:r>
          </a:p>
        </p:txBody>
      </p:sp>
      <p:sp>
        <p:nvSpPr>
          <p:cNvPr id="3" name="Content Placeholder 11">
            <a:extLst>
              <a:ext uri="{FF2B5EF4-FFF2-40B4-BE49-F238E27FC236}">
                <a16:creationId xmlns:a16="http://schemas.microsoft.com/office/drawing/2014/main" id="{3A4CB605-4883-A110-2641-2A091CD73F97}"/>
              </a:ext>
            </a:extLst>
          </p:cNvPr>
          <p:cNvSpPr txBox="1">
            <a:spLocks/>
          </p:cNvSpPr>
          <p:nvPr/>
        </p:nvSpPr>
        <p:spPr>
          <a:xfrm>
            <a:off x="294690" y="3218279"/>
            <a:ext cx="4863732" cy="2748899"/>
          </a:xfrm>
          <a:custGeom>
            <a:avLst/>
            <a:gdLst>
              <a:gd name="connsiteX0" fmla="*/ 0 w 4863732"/>
              <a:gd name="connsiteY0" fmla="*/ 0 h 2748899"/>
              <a:gd name="connsiteX1" fmla="*/ 443140 w 4863732"/>
              <a:gd name="connsiteY1" fmla="*/ 0 h 2748899"/>
              <a:gd name="connsiteX2" fmla="*/ 1032192 w 4863732"/>
              <a:gd name="connsiteY2" fmla="*/ 0 h 2748899"/>
              <a:gd name="connsiteX3" fmla="*/ 1523969 w 4863732"/>
              <a:gd name="connsiteY3" fmla="*/ 0 h 2748899"/>
              <a:gd name="connsiteX4" fmla="*/ 2113021 w 4863732"/>
              <a:gd name="connsiteY4" fmla="*/ 0 h 2748899"/>
              <a:gd name="connsiteX5" fmla="*/ 2507524 w 4863732"/>
              <a:gd name="connsiteY5" fmla="*/ 0 h 2748899"/>
              <a:gd name="connsiteX6" fmla="*/ 2999301 w 4863732"/>
              <a:gd name="connsiteY6" fmla="*/ 0 h 2748899"/>
              <a:gd name="connsiteX7" fmla="*/ 3491079 w 4863732"/>
              <a:gd name="connsiteY7" fmla="*/ 0 h 2748899"/>
              <a:gd name="connsiteX8" fmla="*/ 3982856 w 4863732"/>
              <a:gd name="connsiteY8" fmla="*/ 0 h 2748899"/>
              <a:gd name="connsiteX9" fmla="*/ 4863732 w 4863732"/>
              <a:gd name="connsiteY9" fmla="*/ 0 h 2748899"/>
              <a:gd name="connsiteX10" fmla="*/ 4863732 w 4863732"/>
              <a:gd name="connsiteY10" fmla="*/ 467313 h 2748899"/>
              <a:gd name="connsiteX11" fmla="*/ 4863732 w 4863732"/>
              <a:gd name="connsiteY11" fmla="*/ 1017093 h 2748899"/>
              <a:gd name="connsiteX12" fmla="*/ 4863732 w 4863732"/>
              <a:gd name="connsiteY12" fmla="*/ 1566872 h 2748899"/>
              <a:gd name="connsiteX13" fmla="*/ 4863732 w 4863732"/>
              <a:gd name="connsiteY13" fmla="*/ 2034185 h 2748899"/>
              <a:gd name="connsiteX14" fmla="*/ 4863732 w 4863732"/>
              <a:gd name="connsiteY14" fmla="*/ 2748899 h 2748899"/>
              <a:gd name="connsiteX15" fmla="*/ 4323317 w 4863732"/>
              <a:gd name="connsiteY15" fmla="*/ 2748899 h 2748899"/>
              <a:gd name="connsiteX16" fmla="*/ 3685628 w 4863732"/>
              <a:gd name="connsiteY16" fmla="*/ 2748899 h 2748899"/>
              <a:gd name="connsiteX17" fmla="*/ 3291125 w 4863732"/>
              <a:gd name="connsiteY17" fmla="*/ 2748899 h 2748899"/>
              <a:gd name="connsiteX18" fmla="*/ 2799348 w 4863732"/>
              <a:gd name="connsiteY18" fmla="*/ 2748899 h 2748899"/>
              <a:gd name="connsiteX19" fmla="*/ 2210296 w 4863732"/>
              <a:gd name="connsiteY19" fmla="*/ 2748899 h 2748899"/>
              <a:gd name="connsiteX20" fmla="*/ 1572607 w 4863732"/>
              <a:gd name="connsiteY20" fmla="*/ 2748899 h 2748899"/>
              <a:gd name="connsiteX21" fmla="*/ 1129467 w 4863732"/>
              <a:gd name="connsiteY21" fmla="*/ 2748899 h 2748899"/>
              <a:gd name="connsiteX22" fmla="*/ 589052 w 4863732"/>
              <a:gd name="connsiteY22" fmla="*/ 2748899 h 2748899"/>
              <a:gd name="connsiteX23" fmla="*/ 0 w 4863732"/>
              <a:gd name="connsiteY23" fmla="*/ 2748899 h 2748899"/>
              <a:gd name="connsiteX24" fmla="*/ 0 w 4863732"/>
              <a:gd name="connsiteY24" fmla="*/ 2144141 h 2748899"/>
              <a:gd name="connsiteX25" fmla="*/ 0 w 4863732"/>
              <a:gd name="connsiteY25" fmla="*/ 1539383 h 2748899"/>
              <a:gd name="connsiteX26" fmla="*/ 0 w 4863732"/>
              <a:gd name="connsiteY26" fmla="*/ 1044582 h 2748899"/>
              <a:gd name="connsiteX27" fmla="*/ 0 w 4863732"/>
              <a:gd name="connsiteY27" fmla="*/ 494802 h 2748899"/>
              <a:gd name="connsiteX28" fmla="*/ 0 w 4863732"/>
              <a:gd name="connsiteY28" fmla="*/ 0 h 27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63732" h="2748899" fill="none" extrusionOk="0">
                <a:moveTo>
                  <a:pt x="0" y="0"/>
                </a:moveTo>
                <a:cubicBezTo>
                  <a:pt x="191951" y="-3686"/>
                  <a:pt x="349149" y="14066"/>
                  <a:pt x="443140" y="0"/>
                </a:cubicBezTo>
                <a:cubicBezTo>
                  <a:pt x="537131" y="-14066"/>
                  <a:pt x="814928" y="55824"/>
                  <a:pt x="1032192" y="0"/>
                </a:cubicBezTo>
                <a:cubicBezTo>
                  <a:pt x="1249456" y="-55824"/>
                  <a:pt x="1359367" y="36044"/>
                  <a:pt x="1523969" y="0"/>
                </a:cubicBezTo>
                <a:cubicBezTo>
                  <a:pt x="1688571" y="-36044"/>
                  <a:pt x="1826148" y="34035"/>
                  <a:pt x="2113021" y="0"/>
                </a:cubicBezTo>
                <a:cubicBezTo>
                  <a:pt x="2399894" y="-34035"/>
                  <a:pt x="2328302" y="10548"/>
                  <a:pt x="2507524" y="0"/>
                </a:cubicBezTo>
                <a:cubicBezTo>
                  <a:pt x="2686746" y="-10548"/>
                  <a:pt x="2771068" y="45689"/>
                  <a:pt x="2999301" y="0"/>
                </a:cubicBezTo>
                <a:cubicBezTo>
                  <a:pt x="3227534" y="-45689"/>
                  <a:pt x="3304400" y="30893"/>
                  <a:pt x="3491079" y="0"/>
                </a:cubicBezTo>
                <a:cubicBezTo>
                  <a:pt x="3677758" y="-30893"/>
                  <a:pt x="3804912" y="40710"/>
                  <a:pt x="3982856" y="0"/>
                </a:cubicBezTo>
                <a:cubicBezTo>
                  <a:pt x="4160800" y="-40710"/>
                  <a:pt x="4685506" y="84076"/>
                  <a:pt x="4863732" y="0"/>
                </a:cubicBezTo>
                <a:cubicBezTo>
                  <a:pt x="4879475" y="225307"/>
                  <a:pt x="4807712" y="239043"/>
                  <a:pt x="4863732" y="467313"/>
                </a:cubicBezTo>
                <a:cubicBezTo>
                  <a:pt x="4919752" y="695583"/>
                  <a:pt x="4851473" y="752800"/>
                  <a:pt x="4863732" y="1017093"/>
                </a:cubicBezTo>
                <a:cubicBezTo>
                  <a:pt x="4875991" y="1281386"/>
                  <a:pt x="4846646" y="1322544"/>
                  <a:pt x="4863732" y="1566872"/>
                </a:cubicBezTo>
                <a:cubicBezTo>
                  <a:pt x="4880818" y="1811200"/>
                  <a:pt x="4818483" y="1907597"/>
                  <a:pt x="4863732" y="2034185"/>
                </a:cubicBezTo>
                <a:cubicBezTo>
                  <a:pt x="4908981" y="2160773"/>
                  <a:pt x="4785923" y="2485371"/>
                  <a:pt x="4863732" y="2748899"/>
                </a:cubicBezTo>
                <a:cubicBezTo>
                  <a:pt x="4687525" y="2772866"/>
                  <a:pt x="4586262" y="2727071"/>
                  <a:pt x="4323317" y="2748899"/>
                </a:cubicBezTo>
                <a:cubicBezTo>
                  <a:pt x="4060372" y="2770727"/>
                  <a:pt x="3853024" y="2735907"/>
                  <a:pt x="3685628" y="2748899"/>
                </a:cubicBezTo>
                <a:cubicBezTo>
                  <a:pt x="3518232" y="2761891"/>
                  <a:pt x="3373040" y="2748071"/>
                  <a:pt x="3291125" y="2748899"/>
                </a:cubicBezTo>
                <a:cubicBezTo>
                  <a:pt x="3209210" y="2749727"/>
                  <a:pt x="3041572" y="2711258"/>
                  <a:pt x="2799348" y="2748899"/>
                </a:cubicBezTo>
                <a:cubicBezTo>
                  <a:pt x="2557124" y="2786540"/>
                  <a:pt x="2469203" y="2746479"/>
                  <a:pt x="2210296" y="2748899"/>
                </a:cubicBezTo>
                <a:cubicBezTo>
                  <a:pt x="1951389" y="2751319"/>
                  <a:pt x="1811973" y="2717315"/>
                  <a:pt x="1572607" y="2748899"/>
                </a:cubicBezTo>
                <a:cubicBezTo>
                  <a:pt x="1333241" y="2780483"/>
                  <a:pt x="1240420" y="2746215"/>
                  <a:pt x="1129467" y="2748899"/>
                </a:cubicBezTo>
                <a:cubicBezTo>
                  <a:pt x="1018514" y="2751583"/>
                  <a:pt x="700319" y="2747359"/>
                  <a:pt x="589052" y="2748899"/>
                </a:cubicBezTo>
                <a:cubicBezTo>
                  <a:pt x="477786" y="2750439"/>
                  <a:pt x="216354" y="2702948"/>
                  <a:pt x="0" y="2748899"/>
                </a:cubicBezTo>
                <a:cubicBezTo>
                  <a:pt x="-64689" y="2602762"/>
                  <a:pt x="36503" y="2269324"/>
                  <a:pt x="0" y="2144141"/>
                </a:cubicBezTo>
                <a:cubicBezTo>
                  <a:pt x="-36503" y="2018958"/>
                  <a:pt x="33770" y="1665482"/>
                  <a:pt x="0" y="1539383"/>
                </a:cubicBezTo>
                <a:cubicBezTo>
                  <a:pt x="-33770" y="1413284"/>
                  <a:pt x="9658" y="1182835"/>
                  <a:pt x="0" y="1044582"/>
                </a:cubicBezTo>
                <a:cubicBezTo>
                  <a:pt x="-9658" y="906329"/>
                  <a:pt x="681" y="639975"/>
                  <a:pt x="0" y="494802"/>
                </a:cubicBezTo>
                <a:cubicBezTo>
                  <a:pt x="-681" y="349629"/>
                  <a:pt x="42463" y="219968"/>
                  <a:pt x="0" y="0"/>
                </a:cubicBezTo>
                <a:close/>
              </a:path>
              <a:path w="4863732" h="2748899" stroke="0" extrusionOk="0">
                <a:moveTo>
                  <a:pt x="0" y="0"/>
                </a:moveTo>
                <a:cubicBezTo>
                  <a:pt x="165124" y="-36374"/>
                  <a:pt x="223523" y="20595"/>
                  <a:pt x="394503" y="0"/>
                </a:cubicBezTo>
                <a:cubicBezTo>
                  <a:pt x="565483" y="-20595"/>
                  <a:pt x="808007" y="58351"/>
                  <a:pt x="983555" y="0"/>
                </a:cubicBezTo>
                <a:cubicBezTo>
                  <a:pt x="1159103" y="-58351"/>
                  <a:pt x="1282974" y="32658"/>
                  <a:pt x="1378057" y="0"/>
                </a:cubicBezTo>
                <a:cubicBezTo>
                  <a:pt x="1473140" y="-32658"/>
                  <a:pt x="1640689" y="47963"/>
                  <a:pt x="1821197" y="0"/>
                </a:cubicBezTo>
                <a:cubicBezTo>
                  <a:pt x="2001705" y="-47963"/>
                  <a:pt x="2155686" y="3861"/>
                  <a:pt x="2264337" y="0"/>
                </a:cubicBezTo>
                <a:cubicBezTo>
                  <a:pt x="2372988" y="-3861"/>
                  <a:pt x="2548061" y="61541"/>
                  <a:pt x="2804752" y="0"/>
                </a:cubicBezTo>
                <a:cubicBezTo>
                  <a:pt x="3061444" y="-61541"/>
                  <a:pt x="3203889" y="23809"/>
                  <a:pt x="3442441" y="0"/>
                </a:cubicBezTo>
                <a:cubicBezTo>
                  <a:pt x="3680993" y="-23809"/>
                  <a:pt x="3753555" y="29125"/>
                  <a:pt x="3836944" y="0"/>
                </a:cubicBezTo>
                <a:cubicBezTo>
                  <a:pt x="3920333" y="-29125"/>
                  <a:pt x="4452999" y="120871"/>
                  <a:pt x="4863732" y="0"/>
                </a:cubicBezTo>
                <a:cubicBezTo>
                  <a:pt x="4906714" y="227799"/>
                  <a:pt x="4806412" y="310221"/>
                  <a:pt x="4863732" y="522291"/>
                </a:cubicBezTo>
                <a:cubicBezTo>
                  <a:pt x="4921052" y="734361"/>
                  <a:pt x="4850722" y="876626"/>
                  <a:pt x="4863732" y="1017093"/>
                </a:cubicBezTo>
                <a:cubicBezTo>
                  <a:pt x="4876742" y="1157560"/>
                  <a:pt x="4819444" y="1392752"/>
                  <a:pt x="4863732" y="1566872"/>
                </a:cubicBezTo>
                <a:cubicBezTo>
                  <a:pt x="4908020" y="1740992"/>
                  <a:pt x="4809694" y="1824837"/>
                  <a:pt x="4863732" y="2034185"/>
                </a:cubicBezTo>
                <a:cubicBezTo>
                  <a:pt x="4917770" y="2243533"/>
                  <a:pt x="4797789" y="2424362"/>
                  <a:pt x="4863732" y="2748899"/>
                </a:cubicBezTo>
                <a:cubicBezTo>
                  <a:pt x="4714480" y="2803700"/>
                  <a:pt x="4366491" y="2744343"/>
                  <a:pt x="4226043" y="2748899"/>
                </a:cubicBezTo>
                <a:cubicBezTo>
                  <a:pt x="4085595" y="2753455"/>
                  <a:pt x="3906909" y="2691641"/>
                  <a:pt x="3588353" y="2748899"/>
                </a:cubicBezTo>
                <a:cubicBezTo>
                  <a:pt x="3269797" y="2806157"/>
                  <a:pt x="3264938" y="2723306"/>
                  <a:pt x="2999301" y="2748899"/>
                </a:cubicBezTo>
                <a:cubicBezTo>
                  <a:pt x="2733664" y="2774492"/>
                  <a:pt x="2696711" y="2690006"/>
                  <a:pt x="2458887" y="2748899"/>
                </a:cubicBezTo>
                <a:cubicBezTo>
                  <a:pt x="2221063" y="2807792"/>
                  <a:pt x="2085790" y="2728896"/>
                  <a:pt x="1967109" y="2748899"/>
                </a:cubicBezTo>
                <a:cubicBezTo>
                  <a:pt x="1848428" y="2768902"/>
                  <a:pt x="1567857" y="2700810"/>
                  <a:pt x="1426695" y="2748899"/>
                </a:cubicBezTo>
                <a:cubicBezTo>
                  <a:pt x="1285533" y="2796988"/>
                  <a:pt x="1153246" y="2736433"/>
                  <a:pt x="1032192" y="2748899"/>
                </a:cubicBezTo>
                <a:cubicBezTo>
                  <a:pt x="911138" y="2761365"/>
                  <a:pt x="242667" y="2671345"/>
                  <a:pt x="0" y="2748899"/>
                </a:cubicBezTo>
                <a:cubicBezTo>
                  <a:pt x="-48466" y="2509565"/>
                  <a:pt x="12994" y="2482538"/>
                  <a:pt x="0" y="2226608"/>
                </a:cubicBezTo>
                <a:cubicBezTo>
                  <a:pt x="-12994" y="1970678"/>
                  <a:pt x="50840" y="1866291"/>
                  <a:pt x="0" y="1759295"/>
                </a:cubicBezTo>
                <a:cubicBezTo>
                  <a:pt x="-50840" y="1652299"/>
                  <a:pt x="28688" y="1447423"/>
                  <a:pt x="0" y="1291983"/>
                </a:cubicBezTo>
                <a:cubicBezTo>
                  <a:pt x="-28688" y="1136543"/>
                  <a:pt x="55094" y="1005695"/>
                  <a:pt x="0" y="824670"/>
                </a:cubicBezTo>
                <a:cubicBezTo>
                  <a:pt x="-55094" y="643645"/>
                  <a:pt x="98497" y="266180"/>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lang="en-US" sz="4800" b="1" dirty="0">
                <a:solidFill>
                  <a:srgbClr val="FFC000"/>
                </a:solidFill>
                <a:latin typeface="Calibri" panose="020F0502020204030204" pitchFamily="34" charset="0"/>
                <a:ea typeface="Calibri" panose="020F0502020204030204" pitchFamily="34" charset="0"/>
                <a:cs typeface="Calibri" panose="020F0502020204030204" pitchFamily="34" charset="0"/>
              </a:rPr>
              <a:t>Captain Power and the Pets Want to Know…</a:t>
            </a:r>
            <a:endParaRPr kumimoji="0" lang="en-US" sz="48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835B9EB-E73E-393E-9D70-6B0C687A90AC}"/>
              </a:ext>
            </a:extLst>
          </p:cNvPr>
          <p:cNvPicPr>
            <a:picLocks noChangeAspect="1"/>
          </p:cNvPicPr>
          <p:nvPr/>
        </p:nvPicPr>
        <p:blipFill>
          <a:blip r:embed="rId3"/>
          <a:stretch>
            <a:fillRect/>
          </a:stretch>
        </p:blipFill>
        <p:spPr>
          <a:xfrm>
            <a:off x="8915400" y="1962092"/>
            <a:ext cx="3050407" cy="4704243"/>
          </a:xfrm>
          <a:prstGeom prst="rect">
            <a:avLst/>
          </a:prstGeom>
        </p:spPr>
      </p:pic>
      <p:sp>
        <p:nvSpPr>
          <p:cNvPr id="8" name="Speech Bubble: Oval 7">
            <a:extLst>
              <a:ext uri="{FF2B5EF4-FFF2-40B4-BE49-F238E27FC236}">
                <a16:creationId xmlns:a16="http://schemas.microsoft.com/office/drawing/2014/main" id="{6BA59135-BC02-374E-DBB5-70EC172D0110}"/>
              </a:ext>
            </a:extLst>
          </p:cNvPr>
          <p:cNvSpPr/>
          <p:nvPr/>
        </p:nvSpPr>
        <p:spPr>
          <a:xfrm rot="20776568" flipH="1">
            <a:off x="5114429" y="206232"/>
            <a:ext cx="4896124" cy="3043335"/>
          </a:xfrm>
          <a:prstGeom prst="wedgeEllipseCallout">
            <a:avLst>
              <a:gd name="adj1" fmla="val -43185"/>
              <a:gd name="adj2" fmla="val 45922"/>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rgbClr val="3D4B60"/>
              </a:solidFill>
            </a:endParaRPr>
          </a:p>
        </p:txBody>
      </p:sp>
      <p:pic>
        <p:nvPicPr>
          <p:cNvPr id="11" name="Picture 10" descr="Cartoon of people standing on a crosswalk&#10;&#10;Description automatically generated">
            <a:extLst>
              <a:ext uri="{FF2B5EF4-FFF2-40B4-BE49-F238E27FC236}">
                <a16:creationId xmlns:a16="http://schemas.microsoft.com/office/drawing/2014/main" id="{4DF70FAE-1953-1A06-DAC7-78311C017D31}"/>
              </a:ext>
            </a:extLst>
          </p:cNvPr>
          <p:cNvPicPr>
            <a:picLocks noChangeAspect="1"/>
          </p:cNvPicPr>
          <p:nvPr/>
        </p:nvPicPr>
        <p:blipFill>
          <a:blip r:embed="rId4"/>
          <a:stretch>
            <a:fillRect/>
          </a:stretch>
        </p:blipFill>
        <p:spPr>
          <a:xfrm>
            <a:off x="888616" y="348756"/>
            <a:ext cx="2566287" cy="2608757"/>
          </a:xfrm>
          <a:custGeom>
            <a:avLst/>
            <a:gdLst>
              <a:gd name="connsiteX0" fmla="*/ 0 w 2566287"/>
              <a:gd name="connsiteY0" fmla="*/ 0 h 2608757"/>
              <a:gd name="connsiteX1" fmla="*/ 487595 w 2566287"/>
              <a:gd name="connsiteY1" fmla="*/ 0 h 2608757"/>
              <a:gd name="connsiteX2" fmla="*/ 949526 w 2566287"/>
              <a:gd name="connsiteY2" fmla="*/ 0 h 2608757"/>
              <a:gd name="connsiteX3" fmla="*/ 1488446 w 2566287"/>
              <a:gd name="connsiteY3" fmla="*/ 0 h 2608757"/>
              <a:gd name="connsiteX4" fmla="*/ 2001704 w 2566287"/>
              <a:gd name="connsiteY4" fmla="*/ 0 h 2608757"/>
              <a:gd name="connsiteX5" fmla="*/ 2566287 w 2566287"/>
              <a:gd name="connsiteY5" fmla="*/ 0 h 2608757"/>
              <a:gd name="connsiteX6" fmla="*/ 2566287 w 2566287"/>
              <a:gd name="connsiteY6" fmla="*/ 573927 h 2608757"/>
              <a:gd name="connsiteX7" fmla="*/ 2566287 w 2566287"/>
              <a:gd name="connsiteY7" fmla="*/ 1121766 h 2608757"/>
              <a:gd name="connsiteX8" fmla="*/ 2566287 w 2566287"/>
              <a:gd name="connsiteY8" fmla="*/ 1591342 h 2608757"/>
              <a:gd name="connsiteX9" fmla="*/ 2566287 w 2566287"/>
              <a:gd name="connsiteY9" fmla="*/ 2139181 h 2608757"/>
              <a:gd name="connsiteX10" fmla="*/ 2566287 w 2566287"/>
              <a:gd name="connsiteY10" fmla="*/ 2608757 h 2608757"/>
              <a:gd name="connsiteX11" fmla="*/ 2027367 w 2566287"/>
              <a:gd name="connsiteY11" fmla="*/ 2608757 h 2608757"/>
              <a:gd name="connsiteX12" fmla="*/ 1488446 w 2566287"/>
              <a:gd name="connsiteY12" fmla="*/ 2608757 h 2608757"/>
              <a:gd name="connsiteX13" fmla="*/ 923863 w 2566287"/>
              <a:gd name="connsiteY13" fmla="*/ 2608757 h 2608757"/>
              <a:gd name="connsiteX14" fmla="*/ 0 w 2566287"/>
              <a:gd name="connsiteY14" fmla="*/ 2608757 h 2608757"/>
              <a:gd name="connsiteX15" fmla="*/ 0 w 2566287"/>
              <a:gd name="connsiteY15" fmla="*/ 2034830 h 2608757"/>
              <a:gd name="connsiteX16" fmla="*/ 0 w 2566287"/>
              <a:gd name="connsiteY16" fmla="*/ 1565254 h 2608757"/>
              <a:gd name="connsiteX17" fmla="*/ 0 w 2566287"/>
              <a:gd name="connsiteY17" fmla="*/ 1043503 h 2608757"/>
              <a:gd name="connsiteX18" fmla="*/ 0 w 2566287"/>
              <a:gd name="connsiteY18" fmla="*/ 495664 h 2608757"/>
              <a:gd name="connsiteX19" fmla="*/ 0 w 2566287"/>
              <a:gd name="connsiteY19" fmla="*/ 0 h 260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6287" h="2608757" fill="none" extrusionOk="0">
                <a:moveTo>
                  <a:pt x="0" y="0"/>
                </a:moveTo>
                <a:cubicBezTo>
                  <a:pt x="166905" y="-46536"/>
                  <a:pt x="265962" y="39972"/>
                  <a:pt x="487595" y="0"/>
                </a:cubicBezTo>
                <a:cubicBezTo>
                  <a:pt x="709229" y="-39972"/>
                  <a:pt x="851052" y="43942"/>
                  <a:pt x="949526" y="0"/>
                </a:cubicBezTo>
                <a:cubicBezTo>
                  <a:pt x="1048000" y="-43942"/>
                  <a:pt x="1280362" y="718"/>
                  <a:pt x="1488446" y="0"/>
                </a:cubicBezTo>
                <a:cubicBezTo>
                  <a:pt x="1696530" y="-718"/>
                  <a:pt x="1876821" y="33492"/>
                  <a:pt x="2001704" y="0"/>
                </a:cubicBezTo>
                <a:cubicBezTo>
                  <a:pt x="2126587" y="-33492"/>
                  <a:pt x="2400776" y="8567"/>
                  <a:pt x="2566287" y="0"/>
                </a:cubicBezTo>
                <a:cubicBezTo>
                  <a:pt x="2596267" y="218930"/>
                  <a:pt x="2540195" y="351772"/>
                  <a:pt x="2566287" y="573927"/>
                </a:cubicBezTo>
                <a:cubicBezTo>
                  <a:pt x="2592379" y="796082"/>
                  <a:pt x="2520381" y="884641"/>
                  <a:pt x="2566287" y="1121766"/>
                </a:cubicBezTo>
                <a:cubicBezTo>
                  <a:pt x="2612193" y="1358891"/>
                  <a:pt x="2553831" y="1360943"/>
                  <a:pt x="2566287" y="1591342"/>
                </a:cubicBezTo>
                <a:cubicBezTo>
                  <a:pt x="2578743" y="1821741"/>
                  <a:pt x="2504944" y="1935911"/>
                  <a:pt x="2566287" y="2139181"/>
                </a:cubicBezTo>
                <a:cubicBezTo>
                  <a:pt x="2627630" y="2342451"/>
                  <a:pt x="2516635" y="2377759"/>
                  <a:pt x="2566287" y="2608757"/>
                </a:cubicBezTo>
                <a:cubicBezTo>
                  <a:pt x="2370505" y="2612829"/>
                  <a:pt x="2164044" y="2579119"/>
                  <a:pt x="2027367" y="2608757"/>
                </a:cubicBezTo>
                <a:cubicBezTo>
                  <a:pt x="1890690" y="2638395"/>
                  <a:pt x="1666163" y="2604814"/>
                  <a:pt x="1488446" y="2608757"/>
                </a:cubicBezTo>
                <a:cubicBezTo>
                  <a:pt x="1310729" y="2612700"/>
                  <a:pt x="1052355" y="2557973"/>
                  <a:pt x="923863" y="2608757"/>
                </a:cubicBezTo>
                <a:cubicBezTo>
                  <a:pt x="795371" y="2659541"/>
                  <a:pt x="431705" y="2507988"/>
                  <a:pt x="0" y="2608757"/>
                </a:cubicBezTo>
                <a:cubicBezTo>
                  <a:pt x="-53728" y="2360207"/>
                  <a:pt x="33244" y="2160380"/>
                  <a:pt x="0" y="2034830"/>
                </a:cubicBezTo>
                <a:cubicBezTo>
                  <a:pt x="-33244" y="1909280"/>
                  <a:pt x="32865" y="1705968"/>
                  <a:pt x="0" y="1565254"/>
                </a:cubicBezTo>
                <a:cubicBezTo>
                  <a:pt x="-32865" y="1424540"/>
                  <a:pt x="15231" y="1219332"/>
                  <a:pt x="0" y="1043503"/>
                </a:cubicBezTo>
                <a:cubicBezTo>
                  <a:pt x="-15231" y="867674"/>
                  <a:pt x="27901" y="731685"/>
                  <a:pt x="0" y="495664"/>
                </a:cubicBezTo>
                <a:cubicBezTo>
                  <a:pt x="-27901" y="259643"/>
                  <a:pt x="38845" y="226988"/>
                  <a:pt x="0" y="0"/>
                </a:cubicBezTo>
                <a:close/>
              </a:path>
              <a:path w="2566287" h="2608757" stroke="0" extrusionOk="0">
                <a:moveTo>
                  <a:pt x="0" y="0"/>
                </a:moveTo>
                <a:cubicBezTo>
                  <a:pt x="228309" y="-6448"/>
                  <a:pt x="299701" y="40918"/>
                  <a:pt x="487595" y="0"/>
                </a:cubicBezTo>
                <a:cubicBezTo>
                  <a:pt x="675489" y="-40918"/>
                  <a:pt x="733754" y="49000"/>
                  <a:pt x="923863" y="0"/>
                </a:cubicBezTo>
                <a:cubicBezTo>
                  <a:pt x="1113972" y="-49000"/>
                  <a:pt x="1271546" y="9925"/>
                  <a:pt x="1488446" y="0"/>
                </a:cubicBezTo>
                <a:cubicBezTo>
                  <a:pt x="1705346" y="-9925"/>
                  <a:pt x="1828232" y="40738"/>
                  <a:pt x="1976041" y="0"/>
                </a:cubicBezTo>
                <a:cubicBezTo>
                  <a:pt x="2123851" y="-40738"/>
                  <a:pt x="2281238" y="59673"/>
                  <a:pt x="2566287" y="0"/>
                </a:cubicBezTo>
                <a:cubicBezTo>
                  <a:pt x="2589766" y="122960"/>
                  <a:pt x="2527789" y="394346"/>
                  <a:pt x="2566287" y="573927"/>
                </a:cubicBezTo>
                <a:cubicBezTo>
                  <a:pt x="2604785" y="753508"/>
                  <a:pt x="2550850" y="849674"/>
                  <a:pt x="2566287" y="1095678"/>
                </a:cubicBezTo>
                <a:cubicBezTo>
                  <a:pt x="2581724" y="1341682"/>
                  <a:pt x="2521973" y="1471624"/>
                  <a:pt x="2566287" y="1617429"/>
                </a:cubicBezTo>
                <a:cubicBezTo>
                  <a:pt x="2610601" y="1763234"/>
                  <a:pt x="2537579" y="1948775"/>
                  <a:pt x="2566287" y="2087006"/>
                </a:cubicBezTo>
                <a:cubicBezTo>
                  <a:pt x="2594995" y="2225237"/>
                  <a:pt x="2528217" y="2380635"/>
                  <a:pt x="2566287" y="2608757"/>
                </a:cubicBezTo>
                <a:cubicBezTo>
                  <a:pt x="2342945" y="2624448"/>
                  <a:pt x="2188550" y="2607763"/>
                  <a:pt x="2053030" y="2608757"/>
                </a:cubicBezTo>
                <a:cubicBezTo>
                  <a:pt x="1917510" y="2609751"/>
                  <a:pt x="1772305" y="2596093"/>
                  <a:pt x="1565435" y="2608757"/>
                </a:cubicBezTo>
                <a:cubicBezTo>
                  <a:pt x="1358565" y="2621421"/>
                  <a:pt x="1153779" y="2576274"/>
                  <a:pt x="1000852" y="2608757"/>
                </a:cubicBezTo>
                <a:cubicBezTo>
                  <a:pt x="847925" y="2641240"/>
                  <a:pt x="577040" y="2561044"/>
                  <a:pt x="436269" y="2608757"/>
                </a:cubicBezTo>
                <a:cubicBezTo>
                  <a:pt x="295498" y="2656470"/>
                  <a:pt x="184025" y="2599548"/>
                  <a:pt x="0" y="2608757"/>
                </a:cubicBezTo>
                <a:cubicBezTo>
                  <a:pt x="-45982" y="2481768"/>
                  <a:pt x="8013" y="2299559"/>
                  <a:pt x="0" y="2087006"/>
                </a:cubicBezTo>
                <a:cubicBezTo>
                  <a:pt x="-8013" y="1874453"/>
                  <a:pt x="7595" y="1801265"/>
                  <a:pt x="0" y="1591342"/>
                </a:cubicBezTo>
                <a:cubicBezTo>
                  <a:pt x="-7595" y="1381419"/>
                  <a:pt x="50284" y="1343180"/>
                  <a:pt x="0" y="1147853"/>
                </a:cubicBezTo>
                <a:cubicBezTo>
                  <a:pt x="-50284" y="952526"/>
                  <a:pt x="10758" y="814391"/>
                  <a:pt x="0" y="678277"/>
                </a:cubicBezTo>
                <a:cubicBezTo>
                  <a:pt x="-10758" y="542163"/>
                  <a:pt x="56857" y="181216"/>
                  <a:pt x="0" y="0"/>
                </a:cubicBezTo>
                <a:close/>
              </a:path>
            </a:pathLst>
          </a:custGeom>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668D3327-77F2-19B7-A03C-C86F7BF203FD}"/>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8</a:t>
            </a:r>
            <a:endParaRPr lang="en-US" dirty="0"/>
          </a:p>
        </p:txBody>
      </p:sp>
    </p:spTree>
    <p:extLst>
      <p:ext uri="{BB962C8B-B14F-4D97-AF65-F5344CB8AC3E}">
        <p14:creationId xmlns:p14="http://schemas.microsoft.com/office/powerpoint/2010/main" val="85166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8C88DD05-643D-830C-CB18-78C21D921EA4}"/>
              </a:ext>
            </a:extLst>
          </p:cNvPr>
          <p:cNvSpPr/>
          <p:nvPr/>
        </p:nvSpPr>
        <p:spPr>
          <a:xfrm>
            <a:off x="943907" y="190500"/>
            <a:ext cx="5237909" cy="2238375"/>
          </a:xfrm>
          <a:prstGeom prst="wedgeEllipseCallout">
            <a:avLst>
              <a:gd name="adj1" fmla="val -32607"/>
              <a:gd name="adj2" fmla="val 564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Content Placeholder 11">
            <a:extLst>
              <a:ext uri="{FF2B5EF4-FFF2-40B4-BE49-F238E27FC236}">
                <a16:creationId xmlns:a16="http://schemas.microsoft.com/office/drawing/2014/main" id="{6A55B211-8BF9-42C2-F7EA-710CB1A2A534}"/>
              </a:ext>
            </a:extLst>
          </p:cNvPr>
          <p:cNvSpPr txBox="1">
            <a:spLocks/>
          </p:cNvSpPr>
          <p:nvPr/>
        </p:nvSpPr>
        <p:spPr>
          <a:xfrm>
            <a:off x="1124974" y="456887"/>
            <a:ext cx="4875776" cy="1480037"/>
          </a:xfrm>
          <a:custGeom>
            <a:avLst/>
            <a:gdLst>
              <a:gd name="connsiteX0" fmla="*/ 0 w 4875776"/>
              <a:gd name="connsiteY0" fmla="*/ 0 h 1480037"/>
              <a:gd name="connsiteX1" fmla="*/ 395480 w 4875776"/>
              <a:gd name="connsiteY1" fmla="*/ 0 h 1480037"/>
              <a:gd name="connsiteX2" fmla="*/ 937232 w 4875776"/>
              <a:gd name="connsiteY2" fmla="*/ 0 h 1480037"/>
              <a:gd name="connsiteX3" fmla="*/ 1478985 w 4875776"/>
              <a:gd name="connsiteY3" fmla="*/ 0 h 1480037"/>
              <a:gd name="connsiteX4" fmla="*/ 2020738 w 4875776"/>
              <a:gd name="connsiteY4" fmla="*/ 0 h 1480037"/>
              <a:gd name="connsiteX5" fmla="*/ 2611249 w 4875776"/>
              <a:gd name="connsiteY5" fmla="*/ 0 h 1480037"/>
              <a:gd name="connsiteX6" fmla="*/ 3104244 w 4875776"/>
              <a:gd name="connsiteY6" fmla="*/ 0 h 1480037"/>
              <a:gd name="connsiteX7" fmla="*/ 3694755 w 4875776"/>
              <a:gd name="connsiteY7" fmla="*/ 0 h 1480037"/>
              <a:gd name="connsiteX8" fmla="*/ 4090234 w 4875776"/>
              <a:gd name="connsiteY8" fmla="*/ 0 h 1480037"/>
              <a:gd name="connsiteX9" fmla="*/ 4875776 w 4875776"/>
              <a:gd name="connsiteY9" fmla="*/ 0 h 1480037"/>
              <a:gd name="connsiteX10" fmla="*/ 4875776 w 4875776"/>
              <a:gd name="connsiteY10" fmla="*/ 478545 h 1480037"/>
              <a:gd name="connsiteX11" fmla="*/ 4875776 w 4875776"/>
              <a:gd name="connsiteY11" fmla="*/ 971891 h 1480037"/>
              <a:gd name="connsiteX12" fmla="*/ 4875776 w 4875776"/>
              <a:gd name="connsiteY12" fmla="*/ 1480037 h 1480037"/>
              <a:gd name="connsiteX13" fmla="*/ 4236508 w 4875776"/>
              <a:gd name="connsiteY13" fmla="*/ 1480037 h 1480037"/>
              <a:gd name="connsiteX14" fmla="*/ 3743512 w 4875776"/>
              <a:gd name="connsiteY14" fmla="*/ 1480037 h 1480037"/>
              <a:gd name="connsiteX15" fmla="*/ 3299275 w 4875776"/>
              <a:gd name="connsiteY15" fmla="*/ 1480037 h 1480037"/>
              <a:gd name="connsiteX16" fmla="*/ 2757522 w 4875776"/>
              <a:gd name="connsiteY16" fmla="*/ 1480037 h 1480037"/>
              <a:gd name="connsiteX17" fmla="*/ 2362043 w 4875776"/>
              <a:gd name="connsiteY17" fmla="*/ 1480037 h 1480037"/>
              <a:gd name="connsiteX18" fmla="*/ 1722774 w 4875776"/>
              <a:gd name="connsiteY18" fmla="*/ 1480037 h 1480037"/>
              <a:gd name="connsiteX19" fmla="*/ 1083506 w 4875776"/>
              <a:gd name="connsiteY19" fmla="*/ 1480037 h 1480037"/>
              <a:gd name="connsiteX20" fmla="*/ 688026 w 4875776"/>
              <a:gd name="connsiteY20" fmla="*/ 1480037 h 1480037"/>
              <a:gd name="connsiteX21" fmla="*/ 0 w 4875776"/>
              <a:gd name="connsiteY21" fmla="*/ 1480037 h 1480037"/>
              <a:gd name="connsiteX22" fmla="*/ 0 w 4875776"/>
              <a:gd name="connsiteY22" fmla="*/ 971891 h 1480037"/>
              <a:gd name="connsiteX23" fmla="*/ 0 w 4875776"/>
              <a:gd name="connsiteY23" fmla="*/ 493346 h 1480037"/>
              <a:gd name="connsiteX24" fmla="*/ 0 w 4875776"/>
              <a:gd name="connsiteY24" fmla="*/ 0 h 14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5776" h="1480037" fill="none" extrusionOk="0">
                <a:moveTo>
                  <a:pt x="0" y="0"/>
                </a:moveTo>
                <a:cubicBezTo>
                  <a:pt x="85270" y="-13172"/>
                  <a:pt x="299057" y="9906"/>
                  <a:pt x="395480" y="0"/>
                </a:cubicBezTo>
                <a:cubicBezTo>
                  <a:pt x="491903" y="-9906"/>
                  <a:pt x="785108" y="28405"/>
                  <a:pt x="937232" y="0"/>
                </a:cubicBezTo>
                <a:cubicBezTo>
                  <a:pt x="1089356" y="-28405"/>
                  <a:pt x="1243747" y="45059"/>
                  <a:pt x="1478985" y="0"/>
                </a:cubicBezTo>
                <a:cubicBezTo>
                  <a:pt x="1714223" y="-45059"/>
                  <a:pt x="1813709" y="34556"/>
                  <a:pt x="2020738" y="0"/>
                </a:cubicBezTo>
                <a:cubicBezTo>
                  <a:pt x="2227767" y="-34556"/>
                  <a:pt x="2472859" y="44047"/>
                  <a:pt x="2611249" y="0"/>
                </a:cubicBezTo>
                <a:cubicBezTo>
                  <a:pt x="2749639" y="-44047"/>
                  <a:pt x="2938230" y="43345"/>
                  <a:pt x="3104244" y="0"/>
                </a:cubicBezTo>
                <a:cubicBezTo>
                  <a:pt x="3270258" y="-43345"/>
                  <a:pt x="3460265" y="22314"/>
                  <a:pt x="3694755" y="0"/>
                </a:cubicBezTo>
                <a:cubicBezTo>
                  <a:pt x="3929245" y="-22314"/>
                  <a:pt x="3947946" y="18793"/>
                  <a:pt x="4090234" y="0"/>
                </a:cubicBezTo>
                <a:cubicBezTo>
                  <a:pt x="4232522" y="-18793"/>
                  <a:pt x="4711203" y="76992"/>
                  <a:pt x="4875776" y="0"/>
                </a:cubicBezTo>
                <a:cubicBezTo>
                  <a:pt x="4930340" y="101473"/>
                  <a:pt x="4841069" y="346989"/>
                  <a:pt x="4875776" y="478545"/>
                </a:cubicBezTo>
                <a:cubicBezTo>
                  <a:pt x="4910483" y="610102"/>
                  <a:pt x="4837372" y="793515"/>
                  <a:pt x="4875776" y="971891"/>
                </a:cubicBezTo>
                <a:cubicBezTo>
                  <a:pt x="4914180" y="1150267"/>
                  <a:pt x="4850136" y="1293549"/>
                  <a:pt x="4875776" y="1480037"/>
                </a:cubicBezTo>
                <a:cubicBezTo>
                  <a:pt x="4669728" y="1505099"/>
                  <a:pt x="4489084" y="1458183"/>
                  <a:pt x="4236508" y="1480037"/>
                </a:cubicBezTo>
                <a:cubicBezTo>
                  <a:pt x="3983932" y="1501891"/>
                  <a:pt x="3964931" y="1474934"/>
                  <a:pt x="3743512" y="1480037"/>
                </a:cubicBezTo>
                <a:cubicBezTo>
                  <a:pt x="3522093" y="1485140"/>
                  <a:pt x="3444171" y="1464422"/>
                  <a:pt x="3299275" y="1480037"/>
                </a:cubicBezTo>
                <a:cubicBezTo>
                  <a:pt x="3154379" y="1495652"/>
                  <a:pt x="3010161" y="1456246"/>
                  <a:pt x="2757522" y="1480037"/>
                </a:cubicBezTo>
                <a:cubicBezTo>
                  <a:pt x="2504883" y="1503828"/>
                  <a:pt x="2547172" y="1443290"/>
                  <a:pt x="2362043" y="1480037"/>
                </a:cubicBezTo>
                <a:cubicBezTo>
                  <a:pt x="2176914" y="1516784"/>
                  <a:pt x="1954606" y="1405227"/>
                  <a:pt x="1722774" y="1480037"/>
                </a:cubicBezTo>
                <a:cubicBezTo>
                  <a:pt x="1490942" y="1554847"/>
                  <a:pt x="1384639" y="1473604"/>
                  <a:pt x="1083506" y="1480037"/>
                </a:cubicBezTo>
                <a:cubicBezTo>
                  <a:pt x="782373" y="1486470"/>
                  <a:pt x="787640" y="1439053"/>
                  <a:pt x="688026" y="1480037"/>
                </a:cubicBezTo>
                <a:cubicBezTo>
                  <a:pt x="588412" y="1521021"/>
                  <a:pt x="175848" y="1430018"/>
                  <a:pt x="0" y="1480037"/>
                </a:cubicBezTo>
                <a:cubicBezTo>
                  <a:pt x="-48005" y="1284518"/>
                  <a:pt x="47070" y="1161481"/>
                  <a:pt x="0" y="971891"/>
                </a:cubicBezTo>
                <a:cubicBezTo>
                  <a:pt x="-47070" y="782301"/>
                  <a:pt x="9289" y="619305"/>
                  <a:pt x="0" y="493346"/>
                </a:cubicBezTo>
                <a:cubicBezTo>
                  <a:pt x="-9289" y="367387"/>
                  <a:pt x="57122" y="238189"/>
                  <a:pt x="0" y="0"/>
                </a:cubicBezTo>
                <a:close/>
              </a:path>
              <a:path w="4875776" h="1480037" stroke="0" extrusionOk="0">
                <a:moveTo>
                  <a:pt x="0" y="0"/>
                </a:moveTo>
                <a:cubicBezTo>
                  <a:pt x="128556" y="-15327"/>
                  <a:pt x="204047" y="2090"/>
                  <a:pt x="395480" y="0"/>
                </a:cubicBezTo>
                <a:cubicBezTo>
                  <a:pt x="586913" y="-2090"/>
                  <a:pt x="763821" y="35887"/>
                  <a:pt x="985990" y="0"/>
                </a:cubicBezTo>
                <a:cubicBezTo>
                  <a:pt x="1208159" y="-35887"/>
                  <a:pt x="1251989" y="2045"/>
                  <a:pt x="1381470" y="0"/>
                </a:cubicBezTo>
                <a:cubicBezTo>
                  <a:pt x="1510951" y="-2045"/>
                  <a:pt x="1684688" y="38637"/>
                  <a:pt x="1825707" y="0"/>
                </a:cubicBezTo>
                <a:cubicBezTo>
                  <a:pt x="1966726" y="-38637"/>
                  <a:pt x="2122113" y="31771"/>
                  <a:pt x="2269945" y="0"/>
                </a:cubicBezTo>
                <a:cubicBezTo>
                  <a:pt x="2417777" y="-31771"/>
                  <a:pt x="2604253" y="32783"/>
                  <a:pt x="2811697" y="0"/>
                </a:cubicBezTo>
                <a:cubicBezTo>
                  <a:pt x="3019141" y="-32783"/>
                  <a:pt x="3255842" y="50017"/>
                  <a:pt x="3450966" y="0"/>
                </a:cubicBezTo>
                <a:cubicBezTo>
                  <a:pt x="3646090" y="-50017"/>
                  <a:pt x="3672177" y="9406"/>
                  <a:pt x="3846446" y="0"/>
                </a:cubicBezTo>
                <a:cubicBezTo>
                  <a:pt x="4020715" y="-9406"/>
                  <a:pt x="4481851" y="86301"/>
                  <a:pt x="4875776" y="0"/>
                </a:cubicBezTo>
                <a:cubicBezTo>
                  <a:pt x="4883817" y="166315"/>
                  <a:pt x="4859532" y="249306"/>
                  <a:pt x="4875776" y="478545"/>
                </a:cubicBezTo>
                <a:cubicBezTo>
                  <a:pt x="4892020" y="707785"/>
                  <a:pt x="4820527" y="849305"/>
                  <a:pt x="4875776" y="942290"/>
                </a:cubicBezTo>
                <a:cubicBezTo>
                  <a:pt x="4931025" y="1035276"/>
                  <a:pt x="4829642" y="1351872"/>
                  <a:pt x="4875776" y="1480037"/>
                </a:cubicBezTo>
                <a:cubicBezTo>
                  <a:pt x="4745998" y="1508368"/>
                  <a:pt x="4612094" y="1454199"/>
                  <a:pt x="4480296" y="1480037"/>
                </a:cubicBezTo>
                <a:cubicBezTo>
                  <a:pt x="4348498" y="1505875"/>
                  <a:pt x="4281855" y="1450960"/>
                  <a:pt x="4084817" y="1480037"/>
                </a:cubicBezTo>
                <a:cubicBezTo>
                  <a:pt x="3887779" y="1509114"/>
                  <a:pt x="3690237" y="1451601"/>
                  <a:pt x="3494306" y="1480037"/>
                </a:cubicBezTo>
                <a:cubicBezTo>
                  <a:pt x="3298375" y="1508473"/>
                  <a:pt x="3045221" y="1417099"/>
                  <a:pt x="2855038" y="1480037"/>
                </a:cubicBezTo>
                <a:cubicBezTo>
                  <a:pt x="2664855" y="1542975"/>
                  <a:pt x="2514375" y="1419705"/>
                  <a:pt x="2264527" y="1480037"/>
                </a:cubicBezTo>
                <a:cubicBezTo>
                  <a:pt x="2014679" y="1540369"/>
                  <a:pt x="1963922" y="1449504"/>
                  <a:pt x="1722774" y="1480037"/>
                </a:cubicBezTo>
                <a:cubicBezTo>
                  <a:pt x="1481626" y="1510570"/>
                  <a:pt x="1346674" y="1477963"/>
                  <a:pt x="1229779" y="1480037"/>
                </a:cubicBezTo>
                <a:cubicBezTo>
                  <a:pt x="1112885" y="1482111"/>
                  <a:pt x="854638" y="1462236"/>
                  <a:pt x="688026" y="1480037"/>
                </a:cubicBezTo>
                <a:cubicBezTo>
                  <a:pt x="521414" y="1497838"/>
                  <a:pt x="315949" y="1417813"/>
                  <a:pt x="0" y="1480037"/>
                </a:cubicBezTo>
                <a:cubicBezTo>
                  <a:pt x="-24846" y="1360001"/>
                  <a:pt x="22374" y="1108973"/>
                  <a:pt x="0" y="971891"/>
                </a:cubicBezTo>
                <a:cubicBezTo>
                  <a:pt x="-22374" y="834809"/>
                  <a:pt x="7378" y="663947"/>
                  <a:pt x="0" y="493346"/>
                </a:cubicBezTo>
                <a:cubicBezTo>
                  <a:pt x="-7378" y="322745"/>
                  <a:pt x="12197" y="168879"/>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8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What’s Wrong with This Picture? </a:t>
            </a:r>
          </a:p>
        </p:txBody>
      </p:sp>
      <p:pic>
        <p:nvPicPr>
          <p:cNvPr id="4" name="Picture 3">
            <a:extLst>
              <a:ext uri="{FF2B5EF4-FFF2-40B4-BE49-F238E27FC236}">
                <a16:creationId xmlns:a16="http://schemas.microsoft.com/office/drawing/2014/main" id="{6BA91E89-AE9B-A15D-A1E8-EBF70831B1D2}"/>
              </a:ext>
            </a:extLst>
          </p:cNvPr>
          <p:cNvPicPr>
            <a:picLocks noChangeAspect="1"/>
          </p:cNvPicPr>
          <p:nvPr/>
        </p:nvPicPr>
        <p:blipFill>
          <a:blip r:embed="rId3"/>
          <a:stretch>
            <a:fillRect/>
          </a:stretch>
        </p:blipFill>
        <p:spPr>
          <a:xfrm>
            <a:off x="240152" y="2032174"/>
            <a:ext cx="3050407" cy="4704243"/>
          </a:xfrm>
          <a:prstGeom prst="rect">
            <a:avLst/>
          </a:prstGeom>
        </p:spPr>
      </p:pic>
      <p:sp>
        <p:nvSpPr>
          <p:cNvPr id="5" name="TextBox 4">
            <a:extLst>
              <a:ext uri="{FF2B5EF4-FFF2-40B4-BE49-F238E27FC236}">
                <a16:creationId xmlns:a16="http://schemas.microsoft.com/office/drawing/2014/main" id="{50FDC322-557F-2605-C70A-983381B2DCAF}"/>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9</a:t>
            </a:r>
            <a:endParaRPr lang="en-US" dirty="0">
              <a:solidFill>
                <a:schemeClr val="bg1"/>
              </a:solidFill>
            </a:endParaRPr>
          </a:p>
        </p:txBody>
      </p:sp>
      <p:pic>
        <p:nvPicPr>
          <p:cNvPr id="8" name="Picture 7" descr="A collage of cartoon characters&#10;&#10;Description automatically generated">
            <a:extLst>
              <a:ext uri="{FF2B5EF4-FFF2-40B4-BE49-F238E27FC236}">
                <a16:creationId xmlns:a16="http://schemas.microsoft.com/office/drawing/2014/main" id="{75FA6D00-C33E-8229-9EB3-5C3B579CD516}"/>
              </a:ext>
            </a:extLst>
          </p:cNvPr>
          <p:cNvPicPr>
            <a:picLocks noChangeAspect="1"/>
          </p:cNvPicPr>
          <p:nvPr/>
        </p:nvPicPr>
        <p:blipFill>
          <a:blip r:embed="rId4"/>
          <a:stretch>
            <a:fillRect/>
          </a:stretch>
        </p:blipFill>
        <p:spPr>
          <a:xfrm>
            <a:off x="6362883" y="685794"/>
            <a:ext cx="5486411" cy="5486411"/>
          </a:xfrm>
          <a:custGeom>
            <a:avLst/>
            <a:gdLst>
              <a:gd name="connsiteX0" fmla="*/ 0 w 5486411"/>
              <a:gd name="connsiteY0" fmla="*/ 0 h 5486411"/>
              <a:gd name="connsiteX1" fmla="*/ 603505 w 5486411"/>
              <a:gd name="connsiteY1" fmla="*/ 0 h 5486411"/>
              <a:gd name="connsiteX2" fmla="*/ 987554 w 5486411"/>
              <a:gd name="connsiteY2" fmla="*/ 0 h 5486411"/>
              <a:gd name="connsiteX3" fmla="*/ 1645923 w 5486411"/>
              <a:gd name="connsiteY3" fmla="*/ 0 h 5486411"/>
              <a:gd name="connsiteX4" fmla="*/ 2194564 w 5486411"/>
              <a:gd name="connsiteY4" fmla="*/ 0 h 5486411"/>
              <a:gd name="connsiteX5" fmla="*/ 2578613 w 5486411"/>
              <a:gd name="connsiteY5" fmla="*/ 0 h 5486411"/>
              <a:gd name="connsiteX6" fmla="*/ 3127254 w 5486411"/>
              <a:gd name="connsiteY6" fmla="*/ 0 h 5486411"/>
              <a:gd name="connsiteX7" fmla="*/ 3785624 w 5486411"/>
              <a:gd name="connsiteY7" fmla="*/ 0 h 5486411"/>
              <a:gd name="connsiteX8" fmla="*/ 4279401 w 5486411"/>
              <a:gd name="connsiteY8" fmla="*/ 0 h 5486411"/>
              <a:gd name="connsiteX9" fmla="*/ 4773178 w 5486411"/>
              <a:gd name="connsiteY9" fmla="*/ 0 h 5486411"/>
              <a:gd name="connsiteX10" fmla="*/ 5486411 w 5486411"/>
              <a:gd name="connsiteY10" fmla="*/ 0 h 5486411"/>
              <a:gd name="connsiteX11" fmla="*/ 5486411 w 5486411"/>
              <a:gd name="connsiteY11" fmla="*/ 603505 h 5486411"/>
              <a:gd name="connsiteX12" fmla="*/ 5486411 w 5486411"/>
              <a:gd name="connsiteY12" fmla="*/ 1152146 h 5486411"/>
              <a:gd name="connsiteX13" fmla="*/ 5486411 w 5486411"/>
              <a:gd name="connsiteY13" fmla="*/ 1810516 h 5486411"/>
              <a:gd name="connsiteX14" fmla="*/ 5486411 w 5486411"/>
              <a:gd name="connsiteY14" fmla="*/ 2304293 h 5486411"/>
              <a:gd name="connsiteX15" fmla="*/ 5486411 w 5486411"/>
              <a:gd name="connsiteY15" fmla="*/ 2743206 h 5486411"/>
              <a:gd name="connsiteX16" fmla="*/ 5486411 w 5486411"/>
              <a:gd name="connsiteY16" fmla="*/ 3291847 h 5486411"/>
              <a:gd name="connsiteX17" fmla="*/ 5486411 w 5486411"/>
              <a:gd name="connsiteY17" fmla="*/ 3895352 h 5486411"/>
              <a:gd name="connsiteX18" fmla="*/ 5486411 w 5486411"/>
              <a:gd name="connsiteY18" fmla="*/ 4553721 h 5486411"/>
              <a:gd name="connsiteX19" fmla="*/ 5486411 w 5486411"/>
              <a:gd name="connsiteY19" fmla="*/ 5486411 h 5486411"/>
              <a:gd name="connsiteX20" fmla="*/ 4828042 w 5486411"/>
              <a:gd name="connsiteY20" fmla="*/ 5486411 h 5486411"/>
              <a:gd name="connsiteX21" fmla="*/ 4334265 w 5486411"/>
              <a:gd name="connsiteY21" fmla="*/ 5486411 h 5486411"/>
              <a:gd name="connsiteX22" fmla="*/ 3840488 w 5486411"/>
              <a:gd name="connsiteY22" fmla="*/ 5486411 h 5486411"/>
              <a:gd name="connsiteX23" fmla="*/ 3346711 w 5486411"/>
              <a:gd name="connsiteY23" fmla="*/ 5486411 h 5486411"/>
              <a:gd name="connsiteX24" fmla="*/ 2743205 w 5486411"/>
              <a:gd name="connsiteY24" fmla="*/ 5486411 h 5486411"/>
              <a:gd name="connsiteX25" fmla="*/ 2194564 w 5486411"/>
              <a:gd name="connsiteY25" fmla="*/ 5486411 h 5486411"/>
              <a:gd name="connsiteX26" fmla="*/ 1810516 w 5486411"/>
              <a:gd name="connsiteY26" fmla="*/ 5486411 h 5486411"/>
              <a:gd name="connsiteX27" fmla="*/ 1316739 w 5486411"/>
              <a:gd name="connsiteY27" fmla="*/ 5486411 h 5486411"/>
              <a:gd name="connsiteX28" fmla="*/ 713233 w 5486411"/>
              <a:gd name="connsiteY28" fmla="*/ 5486411 h 5486411"/>
              <a:gd name="connsiteX29" fmla="*/ 0 w 5486411"/>
              <a:gd name="connsiteY29" fmla="*/ 5486411 h 5486411"/>
              <a:gd name="connsiteX30" fmla="*/ 0 w 5486411"/>
              <a:gd name="connsiteY30" fmla="*/ 4828042 h 5486411"/>
              <a:gd name="connsiteX31" fmla="*/ 0 w 5486411"/>
              <a:gd name="connsiteY31" fmla="*/ 4443993 h 5486411"/>
              <a:gd name="connsiteX32" fmla="*/ 0 w 5486411"/>
              <a:gd name="connsiteY32" fmla="*/ 3785624 h 5486411"/>
              <a:gd name="connsiteX33" fmla="*/ 0 w 5486411"/>
              <a:gd name="connsiteY33" fmla="*/ 3401575 h 5486411"/>
              <a:gd name="connsiteX34" fmla="*/ 0 w 5486411"/>
              <a:gd name="connsiteY34" fmla="*/ 2852934 h 5486411"/>
              <a:gd name="connsiteX35" fmla="*/ 0 w 5486411"/>
              <a:gd name="connsiteY35" fmla="*/ 2414021 h 5486411"/>
              <a:gd name="connsiteX36" fmla="*/ 0 w 5486411"/>
              <a:gd name="connsiteY36" fmla="*/ 1975108 h 5486411"/>
              <a:gd name="connsiteX37" fmla="*/ 0 w 5486411"/>
              <a:gd name="connsiteY37" fmla="*/ 1536195 h 5486411"/>
              <a:gd name="connsiteX38" fmla="*/ 0 w 5486411"/>
              <a:gd name="connsiteY38" fmla="*/ 1097282 h 5486411"/>
              <a:gd name="connsiteX39" fmla="*/ 0 w 5486411"/>
              <a:gd name="connsiteY39" fmla="*/ 603505 h 5486411"/>
              <a:gd name="connsiteX40" fmla="*/ 0 w 5486411"/>
              <a:gd name="connsiteY40" fmla="*/ 0 h 548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86411" h="5486411" fill="none" extrusionOk="0">
                <a:moveTo>
                  <a:pt x="0" y="0"/>
                </a:moveTo>
                <a:cubicBezTo>
                  <a:pt x="133254" y="-15457"/>
                  <a:pt x="347999" y="22354"/>
                  <a:pt x="603505" y="0"/>
                </a:cubicBezTo>
                <a:cubicBezTo>
                  <a:pt x="859012" y="-22354"/>
                  <a:pt x="804586" y="40717"/>
                  <a:pt x="987554" y="0"/>
                </a:cubicBezTo>
                <a:cubicBezTo>
                  <a:pt x="1170522" y="-40717"/>
                  <a:pt x="1402813" y="69515"/>
                  <a:pt x="1645923" y="0"/>
                </a:cubicBezTo>
                <a:cubicBezTo>
                  <a:pt x="1889033" y="-69515"/>
                  <a:pt x="2003551" y="13986"/>
                  <a:pt x="2194564" y="0"/>
                </a:cubicBezTo>
                <a:cubicBezTo>
                  <a:pt x="2385577" y="-13986"/>
                  <a:pt x="2497345" y="24736"/>
                  <a:pt x="2578613" y="0"/>
                </a:cubicBezTo>
                <a:cubicBezTo>
                  <a:pt x="2659881" y="-24736"/>
                  <a:pt x="2947131" y="42695"/>
                  <a:pt x="3127254" y="0"/>
                </a:cubicBezTo>
                <a:cubicBezTo>
                  <a:pt x="3307377" y="-42695"/>
                  <a:pt x="3470614" y="52883"/>
                  <a:pt x="3785624" y="0"/>
                </a:cubicBezTo>
                <a:cubicBezTo>
                  <a:pt x="4100634" y="-52883"/>
                  <a:pt x="4081821" y="57467"/>
                  <a:pt x="4279401" y="0"/>
                </a:cubicBezTo>
                <a:cubicBezTo>
                  <a:pt x="4476981" y="-57467"/>
                  <a:pt x="4604319" y="39581"/>
                  <a:pt x="4773178" y="0"/>
                </a:cubicBezTo>
                <a:cubicBezTo>
                  <a:pt x="4942037" y="-39581"/>
                  <a:pt x="5265572" y="78207"/>
                  <a:pt x="5486411" y="0"/>
                </a:cubicBezTo>
                <a:cubicBezTo>
                  <a:pt x="5512666" y="159392"/>
                  <a:pt x="5452428" y="337323"/>
                  <a:pt x="5486411" y="603505"/>
                </a:cubicBezTo>
                <a:cubicBezTo>
                  <a:pt x="5520394" y="869687"/>
                  <a:pt x="5474308" y="921864"/>
                  <a:pt x="5486411" y="1152146"/>
                </a:cubicBezTo>
                <a:cubicBezTo>
                  <a:pt x="5498514" y="1382428"/>
                  <a:pt x="5410555" y="1651334"/>
                  <a:pt x="5486411" y="1810516"/>
                </a:cubicBezTo>
                <a:cubicBezTo>
                  <a:pt x="5562267" y="1969698"/>
                  <a:pt x="5457070" y="2073137"/>
                  <a:pt x="5486411" y="2304293"/>
                </a:cubicBezTo>
                <a:cubicBezTo>
                  <a:pt x="5515752" y="2535449"/>
                  <a:pt x="5480195" y="2607143"/>
                  <a:pt x="5486411" y="2743206"/>
                </a:cubicBezTo>
                <a:cubicBezTo>
                  <a:pt x="5492627" y="2879269"/>
                  <a:pt x="5470208" y="3126301"/>
                  <a:pt x="5486411" y="3291847"/>
                </a:cubicBezTo>
                <a:cubicBezTo>
                  <a:pt x="5502614" y="3457393"/>
                  <a:pt x="5430900" y="3621178"/>
                  <a:pt x="5486411" y="3895352"/>
                </a:cubicBezTo>
                <a:cubicBezTo>
                  <a:pt x="5541922" y="4169527"/>
                  <a:pt x="5464414" y="4234820"/>
                  <a:pt x="5486411" y="4553721"/>
                </a:cubicBezTo>
                <a:cubicBezTo>
                  <a:pt x="5508408" y="4872622"/>
                  <a:pt x="5415316" y="5173030"/>
                  <a:pt x="5486411" y="5486411"/>
                </a:cubicBezTo>
                <a:cubicBezTo>
                  <a:pt x="5311699" y="5521840"/>
                  <a:pt x="5053941" y="5453941"/>
                  <a:pt x="4828042" y="5486411"/>
                </a:cubicBezTo>
                <a:cubicBezTo>
                  <a:pt x="4602143" y="5518881"/>
                  <a:pt x="4505042" y="5447478"/>
                  <a:pt x="4334265" y="5486411"/>
                </a:cubicBezTo>
                <a:cubicBezTo>
                  <a:pt x="4163488" y="5525344"/>
                  <a:pt x="4081102" y="5474723"/>
                  <a:pt x="3840488" y="5486411"/>
                </a:cubicBezTo>
                <a:cubicBezTo>
                  <a:pt x="3599874" y="5498099"/>
                  <a:pt x="3467134" y="5451188"/>
                  <a:pt x="3346711" y="5486411"/>
                </a:cubicBezTo>
                <a:cubicBezTo>
                  <a:pt x="3226288" y="5521634"/>
                  <a:pt x="3003039" y="5440384"/>
                  <a:pt x="2743205" y="5486411"/>
                </a:cubicBezTo>
                <a:cubicBezTo>
                  <a:pt x="2483371" y="5532438"/>
                  <a:pt x="2343531" y="5432492"/>
                  <a:pt x="2194564" y="5486411"/>
                </a:cubicBezTo>
                <a:cubicBezTo>
                  <a:pt x="2045597" y="5540330"/>
                  <a:pt x="1938265" y="5444648"/>
                  <a:pt x="1810516" y="5486411"/>
                </a:cubicBezTo>
                <a:cubicBezTo>
                  <a:pt x="1682767" y="5528174"/>
                  <a:pt x="1558808" y="5443543"/>
                  <a:pt x="1316739" y="5486411"/>
                </a:cubicBezTo>
                <a:cubicBezTo>
                  <a:pt x="1074670" y="5529279"/>
                  <a:pt x="996770" y="5471119"/>
                  <a:pt x="713233" y="5486411"/>
                </a:cubicBezTo>
                <a:cubicBezTo>
                  <a:pt x="429696" y="5501703"/>
                  <a:pt x="328800" y="5455806"/>
                  <a:pt x="0" y="5486411"/>
                </a:cubicBezTo>
                <a:cubicBezTo>
                  <a:pt x="-24652" y="5255455"/>
                  <a:pt x="12241" y="4963521"/>
                  <a:pt x="0" y="4828042"/>
                </a:cubicBezTo>
                <a:cubicBezTo>
                  <a:pt x="-12241" y="4692563"/>
                  <a:pt x="41694" y="4563109"/>
                  <a:pt x="0" y="4443993"/>
                </a:cubicBezTo>
                <a:cubicBezTo>
                  <a:pt x="-41694" y="4324877"/>
                  <a:pt x="42775" y="3983154"/>
                  <a:pt x="0" y="3785624"/>
                </a:cubicBezTo>
                <a:cubicBezTo>
                  <a:pt x="-42775" y="3588094"/>
                  <a:pt x="16833" y="3546701"/>
                  <a:pt x="0" y="3401575"/>
                </a:cubicBezTo>
                <a:cubicBezTo>
                  <a:pt x="-16833" y="3256449"/>
                  <a:pt x="39259" y="3017391"/>
                  <a:pt x="0" y="2852934"/>
                </a:cubicBezTo>
                <a:cubicBezTo>
                  <a:pt x="-39259" y="2688477"/>
                  <a:pt x="31378" y="2627515"/>
                  <a:pt x="0" y="2414021"/>
                </a:cubicBezTo>
                <a:cubicBezTo>
                  <a:pt x="-31378" y="2200527"/>
                  <a:pt x="50055" y="2165631"/>
                  <a:pt x="0" y="1975108"/>
                </a:cubicBezTo>
                <a:cubicBezTo>
                  <a:pt x="-50055" y="1784585"/>
                  <a:pt x="1132" y="1656037"/>
                  <a:pt x="0" y="1536195"/>
                </a:cubicBezTo>
                <a:cubicBezTo>
                  <a:pt x="-1132" y="1416353"/>
                  <a:pt x="23335" y="1244058"/>
                  <a:pt x="0" y="1097282"/>
                </a:cubicBezTo>
                <a:cubicBezTo>
                  <a:pt x="-23335" y="950506"/>
                  <a:pt x="58836" y="755743"/>
                  <a:pt x="0" y="603505"/>
                </a:cubicBezTo>
                <a:cubicBezTo>
                  <a:pt x="-58836" y="451267"/>
                  <a:pt x="48056" y="248406"/>
                  <a:pt x="0" y="0"/>
                </a:cubicBezTo>
                <a:close/>
              </a:path>
              <a:path w="5486411" h="5486411" stroke="0" extrusionOk="0">
                <a:moveTo>
                  <a:pt x="0" y="0"/>
                </a:moveTo>
                <a:cubicBezTo>
                  <a:pt x="113876" y="-32430"/>
                  <a:pt x="375992" y="3681"/>
                  <a:pt x="493777" y="0"/>
                </a:cubicBezTo>
                <a:cubicBezTo>
                  <a:pt x="611562" y="-3681"/>
                  <a:pt x="741983" y="27714"/>
                  <a:pt x="877826" y="0"/>
                </a:cubicBezTo>
                <a:cubicBezTo>
                  <a:pt x="1013669" y="-27714"/>
                  <a:pt x="1404247" y="67505"/>
                  <a:pt x="1536195" y="0"/>
                </a:cubicBezTo>
                <a:cubicBezTo>
                  <a:pt x="1668143" y="-67505"/>
                  <a:pt x="1898521" y="24230"/>
                  <a:pt x="2029972" y="0"/>
                </a:cubicBezTo>
                <a:cubicBezTo>
                  <a:pt x="2161423" y="-24230"/>
                  <a:pt x="2417895" y="56581"/>
                  <a:pt x="2523749" y="0"/>
                </a:cubicBezTo>
                <a:cubicBezTo>
                  <a:pt x="2629603" y="-56581"/>
                  <a:pt x="3001906" y="51596"/>
                  <a:pt x="3182118" y="0"/>
                </a:cubicBezTo>
                <a:cubicBezTo>
                  <a:pt x="3362330" y="-51596"/>
                  <a:pt x="3459567" y="33484"/>
                  <a:pt x="3621031" y="0"/>
                </a:cubicBezTo>
                <a:cubicBezTo>
                  <a:pt x="3782495" y="-33484"/>
                  <a:pt x="4028585" y="67159"/>
                  <a:pt x="4279401" y="0"/>
                </a:cubicBezTo>
                <a:cubicBezTo>
                  <a:pt x="4530217" y="-67159"/>
                  <a:pt x="4726209" y="14611"/>
                  <a:pt x="4937770" y="0"/>
                </a:cubicBezTo>
                <a:cubicBezTo>
                  <a:pt x="5149331" y="-14611"/>
                  <a:pt x="5289025" y="10844"/>
                  <a:pt x="5486411" y="0"/>
                </a:cubicBezTo>
                <a:cubicBezTo>
                  <a:pt x="5493770" y="254842"/>
                  <a:pt x="5419389" y="524245"/>
                  <a:pt x="5486411" y="658369"/>
                </a:cubicBezTo>
                <a:cubicBezTo>
                  <a:pt x="5553433" y="792493"/>
                  <a:pt x="5451336" y="1115094"/>
                  <a:pt x="5486411" y="1261875"/>
                </a:cubicBezTo>
                <a:cubicBezTo>
                  <a:pt x="5521486" y="1408656"/>
                  <a:pt x="5468837" y="1534399"/>
                  <a:pt x="5486411" y="1645923"/>
                </a:cubicBezTo>
                <a:cubicBezTo>
                  <a:pt x="5503985" y="1757447"/>
                  <a:pt x="5470388" y="2048401"/>
                  <a:pt x="5486411" y="2194564"/>
                </a:cubicBezTo>
                <a:cubicBezTo>
                  <a:pt x="5502434" y="2340727"/>
                  <a:pt x="5463316" y="2554347"/>
                  <a:pt x="5486411" y="2743206"/>
                </a:cubicBezTo>
                <a:cubicBezTo>
                  <a:pt x="5509506" y="2932065"/>
                  <a:pt x="5426458" y="3043972"/>
                  <a:pt x="5486411" y="3291847"/>
                </a:cubicBezTo>
                <a:cubicBezTo>
                  <a:pt x="5546364" y="3539722"/>
                  <a:pt x="5429360" y="3665970"/>
                  <a:pt x="5486411" y="3895352"/>
                </a:cubicBezTo>
                <a:cubicBezTo>
                  <a:pt x="5543462" y="4124734"/>
                  <a:pt x="5465916" y="4216542"/>
                  <a:pt x="5486411" y="4498857"/>
                </a:cubicBezTo>
                <a:cubicBezTo>
                  <a:pt x="5506906" y="4781172"/>
                  <a:pt x="5455616" y="5259839"/>
                  <a:pt x="5486411" y="5486411"/>
                </a:cubicBezTo>
                <a:cubicBezTo>
                  <a:pt x="5295173" y="5497136"/>
                  <a:pt x="5266309" y="5460922"/>
                  <a:pt x="5102362" y="5486411"/>
                </a:cubicBezTo>
                <a:cubicBezTo>
                  <a:pt x="4938415" y="5511900"/>
                  <a:pt x="4694240" y="5436991"/>
                  <a:pt x="4443993" y="5486411"/>
                </a:cubicBezTo>
                <a:cubicBezTo>
                  <a:pt x="4193746" y="5535831"/>
                  <a:pt x="4123813" y="5483229"/>
                  <a:pt x="3895352" y="5486411"/>
                </a:cubicBezTo>
                <a:cubicBezTo>
                  <a:pt x="3666891" y="5489593"/>
                  <a:pt x="3548520" y="5438079"/>
                  <a:pt x="3456439" y="5486411"/>
                </a:cubicBezTo>
                <a:cubicBezTo>
                  <a:pt x="3364358" y="5534743"/>
                  <a:pt x="3034596" y="5424143"/>
                  <a:pt x="2907798" y="5486411"/>
                </a:cubicBezTo>
                <a:cubicBezTo>
                  <a:pt x="2781000" y="5548679"/>
                  <a:pt x="2606551" y="5478095"/>
                  <a:pt x="2523749" y="5486411"/>
                </a:cubicBezTo>
                <a:cubicBezTo>
                  <a:pt x="2440947" y="5494727"/>
                  <a:pt x="2301470" y="5463977"/>
                  <a:pt x="2139700" y="5486411"/>
                </a:cubicBezTo>
                <a:cubicBezTo>
                  <a:pt x="1977930" y="5508845"/>
                  <a:pt x="1857220" y="5481501"/>
                  <a:pt x="1591059" y="5486411"/>
                </a:cubicBezTo>
                <a:cubicBezTo>
                  <a:pt x="1324898" y="5491321"/>
                  <a:pt x="1306331" y="5459447"/>
                  <a:pt x="1152146" y="5486411"/>
                </a:cubicBezTo>
                <a:cubicBezTo>
                  <a:pt x="997961" y="5513375"/>
                  <a:pt x="694657" y="5439427"/>
                  <a:pt x="548641" y="5486411"/>
                </a:cubicBezTo>
                <a:cubicBezTo>
                  <a:pt x="402625" y="5533395"/>
                  <a:pt x="204874" y="5461973"/>
                  <a:pt x="0" y="5486411"/>
                </a:cubicBezTo>
                <a:cubicBezTo>
                  <a:pt x="-46946" y="5355537"/>
                  <a:pt x="65993" y="5146729"/>
                  <a:pt x="0" y="4882906"/>
                </a:cubicBezTo>
                <a:cubicBezTo>
                  <a:pt x="-65993" y="4619083"/>
                  <a:pt x="43169" y="4552328"/>
                  <a:pt x="0" y="4279401"/>
                </a:cubicBezTo>
                <a:cubicBezTo>
                  <a:pt x="-43169" y="4006474"/>
                  <a:pt x="30559" y="4041293"/>
                  <a:pt x="0" y="3840488"/>
                </a:cubicBezTo>
                <a:cubicBezTo>
                  <a:pt x="-30559" y="3639683"/>
                  <a:pt x="63503" y="3424050"/>
                  <a:pt x="0" y="3236982"/>
                </a:cubicBezTo>
                <a:cubicBezTo>
                  <a:pt x="-63503" y="3049914"/>
                  <a:pt x="16798" y="2784482"/>
                  <a:pt x="0" y="2578613"/>
                </a:cubicBezTo>
                <a:cubicBezTo>
                  <a:pt x="-16798" y="2372744"/>
                  <a:pt x="18852" y="2240142"/>
                  <a:pt x="0" y="2084836"/>
                </a:cubicBezTo>
                <a:cubicBezTo>
                  <a:pt x="-18852" y="1929530"/>
                  <a:pt x="71662" y="1584677"/>
                  <a:pt x="0" y="1426467"/>
                </a:cubicBezTo>
                <a:cubicBezTo>
                  <a:pt x="-71662" y="1268257"/>
                  <a:pt x="722" y="1123212"/>
                  <a:pt x="0" y="987554"/>
                </a:cubicBezTo>
                <a:cubicBezTo>
                  <a:pt x="-722" y="851896"/>
                  <a:pt x="12419" y="743533"/>
                  <a:pt x="0" y="603505"/>
                </a:cubicBezTo>
                <a:cubicBezTo>
                  <a:pt x="-12419" y="463477"/>
                  <a:pt x="69284" y="160596"/>
                  <a:pt x="0" y="0"/>
                </a:cubicBezTo>
                <a:close/>
              </a:path>
            </a:pathLst>
          </a:custGeom>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2118195609"/>
      </p:ext>
    </p:extLst>
  </p:cSld>
  <p:clrMapOvr>
    <a:masterClrMapping/>
  </p:clrMapOvr>
</p:sld>
</file>

<file path=ppt/theme/theme1.xml><?xml version="1.0" encoding="utf-8"?>
<a:theme xmlns:a="http://schemas.openxmlformats.org/drawingml/2006/main" name="Gallery">
  <a:themeElements>
    <a:clrScheme name="Custom 6">
      <a:dk1>
        <a:srgbClr val="FFC000"/>
      </a:dk1>
      <a:lt1>
        <a:srgbClr val="FFFFFF"/>
      </a:lt1>
      <a:dk2>
        <a:srgbClr val="FFC000"/>
      </a:dk2>
      <a:lt2>
        <a:srgbClr val="FFFFFF"/>
      </a:lt2>
      <a:accent1>
        <a:srgbClr val="44546A"/>
      </a:accent1>
      <a:accent2>
        <a:srgbClr val="44546A"/>
      </a:accent2>
      <a:accent3>
        <a:srgbClr val="44546A"/>
      </a:accent3>
      <a:accent4>
        <a:srgbClr val="44546A"/>
      </a:accent4>
      <a:accent5>
        <a:srgbClr val="44546A"/>
      </a:accent5>
      <a:accent6>
        <a:srgbClr val="44546A"/>
      </a:accent6>
      <a:hlink>
        <a:srgbClr val="FFFFFF"/>
      </a:hlink>
      <a:folHlink>
        <a:srgbClr val="FFFFFF"/>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6C81158EA27A41982C27A464487F0D" ma:contentTypeVersion="12" ma:contentTypeDescription="Create a new document." ma:contentTypeScope="" ma:versionID="411e19e456528927d8046105c08c3dbe">
  <xsd:schema xmlns:xsd="http://www.w3.org/2001/XMLSchema" xmlns:xs="http://www.w3.org/2001/XMLSchema" xmlns:p="http://schemas.microsoft.com/office/2006/metadata/properties" xmlns:ns3="372a2d20-dd32-4875-a5a4-9009d9a66aaf" xmlns:ns4="b1743945-5beb-41db-92bc-26cf8fb7692f" targetNamespace="http://schemas.microsoft.com/office/2006/metadata/properties" ma:root="true" ma:fieldsID="93e345fd3c45a14459cbd24b0bf09656" ns3:_="" ns4:_="">
    <xsd:import namespace="372a2d20-dd32-4875-a5a4-9009d9a66aaf"/>
    <xsd:import namespace="b1743945-5beb-41db-92bc-26cf8fb7692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a2d20-dd32-4875-a5a4-9009d9a66a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743945-5beb-41db-92bc-26cf8fb769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72a2d20-dd32-4875-a5a4-9009d9a66aaf" xsi:nil="true"/>
  </documentManagement>
</p:properties>
</file>

<file path=customXml/itemProps1.xml><?xml version="1.0" encoding="utf-8"?>
<ds:datastoreItem xmlns:ds="http://schemas.openxmlformats.org/officeDocument/2006/customXml" ds:itemID="{B89F7264-E739-49ED-98D5-C39449BEA43E}">
  <ds:schemaRefs>
    <ds:schemaRef ds:uri="372a2d20-dd32-4875-a5a4-9009d9a66aaf"/>
    <ds:schemaRef ds:uri="b1743945-5beb-41db-92bc-26cf8fb769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9FD94B-CF2B-4485-954E-6805E96E51FA}">
  <ds:schemaRefs>
    <ds:schemaRef ds:uri="http://schemas.microsoft.com/sharepoint/v3/contenttype/forms"/>
  </ds:schemaRefs>
</ds:datastoreItem>
</file>

<file path=customXml/itemProps3.xml><?xml version="1.0" encoding="utf-8"?>
<ds:datastoreItem xmlns:ds="http://schemas.openxmlformats.org/officeDocument/2006/customXml" ds:itemID="{538316A4-DB9D-4B40-83D1-0433996D54B0}">
  <ds:schemaRefs>
    <ds:schemaRef ds:uri="http://purl.org/dc/terms/"/>
    <ds:schemaRef ds:uri="http://purl.org/dc/dcmitype/"/>
    <ds:schemaRef ds:uri="http://schemas.microsoft.com/office/infopath/2007/PartnerControls"/>
    <ds:schemaRef ds:uri="http://schemas.microsoft.com/office/2006/documentManagement/types"/>
    <ds:schemaRef ds:uri="http://www.w3.org/XML/1998/namespace"/>
    <ds:schemaRef ds:uri="http://purl.org/dc/elements/1.1/"/>
    <ds:schemaRef ds:uri="372a2d20-dd32-4875-a5a4-9009d9a66aaf"/>
    <ds:schemaRef ds:uri="http://schemas.microsoft.com/office/2006/metadata/properties"/>
    <ds:schemaRef ds:uri="b1743945-5beb-41db-92bc-26cf8fb7692f"/>
    <ds:schemaRef ds:uri="http://schemas.openxmlformats.org/package/2006/metadata/core-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Gallery</Template>
  <TotalTime>689</TotalTime>
  <Words>2287</Words>
  <Application>Microsoft Office PowerPoint</Application>
  <PresentationFormat>Widescreen</PresentationFormat>
  <Paragraphs>174</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Courier New</vt:lpstr>
      <vt:lpstr>Gill Sans MT</vt:lpstr>
      <vt:lpstr>Microsoft Sans Serif</vt:lpstr>
      <vt:lpstr>Poppins</vt:lpstr>
      <vt:lpstr>Poppins ExtraBold</vt:lpstr>
      <vt:lpstr>Posterama</vt:lpstr>
      <vt:lpstr>Symbol</vt:lpstr>
      <vt:lpstr>Times New Roman</vt:lpstr>
      <vt:lpstr>Gallery</vt:lpstr>
      <vt:lpstr>PowerPoint Presentation</vt:lpstr>
      <vt:lpstr>PowerPoint Presentation</vt:lpstr>
      <vt:lpstr>     </vt:lpstr>
      <vt:lpstr>PowerPoint Presentation</vt:lpstr>
      <vt:lpstr>PowerPoint Presentation</vt:lpstr>
      <vt:lpstr>PowerPoint Presentation</vt:lpstr>
      <vt:lpstr> </vt:lpstr>
      <vt:lpstr>     </vt:lpstr>
      <vt:lpstr>PowerPoint Presentation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Passenger power!</dc:title>
  <dc:creator>Mackenzie Gemme</dc:creator>
  <cp:lastModifiedBy>Martha Tessmer</cp:lastModifiedBy>
  <cp:revision>14</cp:revision>
  <dcterms:created xsi:type="dcterms:W3CDTF">2023-07-20T13:49:09Z</dcterms:created>
  <dcterms:modified xsi:type="dcterms:W3CDTF">2024-10-25T13:10:02Z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0x010100F96C81158EA27A41982C27A464487F0D</vt:lpwstr>
  </property>
</Properties>
</file>